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14" r:id="rId1"/>
    <p:sldMasterId id="2147484317" r:id="rId2"/>
    <p:sldMasterId id="2147484326" r:id="rId3"/>
    <p:sldMasterId id="2147484315" r:id="rId4"/>
    <p:sldMasterId id="2147484316" r:id="rId5"/>
    <p:sldMasterId id="2147484364" r:id="rId6"/>
  </p:sldMasterIdLst>
  <p:notesMasterIdLst>
    <p:notesMasterId r:id="rId19"/>
  </p:notesMasterIdLst>
  <p:handoutMasterIdLst>
    <p:handoutMasterId r:id="rId20"/>
  </p:handoutMasterIdLst>
  <p:sldIdLst>
    <p:sldId id="269" r:id="rId7"/>
    <p:sldId id="341" r:id="rId8"/>
    <p:sldId id="340" r:id="rId9"/>
    <p:sldId id="306" r:id="rId10"/>
    <p:sldId id="342" r:id="rId11"/>
    <p:sldId id="344" r:id="rId12"/>
    <p:sldId id="347" r:id="rId13"/>
    <p:sldId id="339" r:id="rId14"/>
    <p:sldId id="343" r:id="rId15"/>
    <p:sldId id="345" r:id="rId16"/>
    <p:sldId id="348" r:id="rId17"/>
    <p:sldId id="346" r:id="rId18"/>
  </p:sldIdLst>
  <p:sldSz cx="24385588" cy="13717588"/>
  <p:notesSz cx="6858000" cy="9144000"/>
  <p:defaultTextStyle>
    <a:defPPr>
      <a:defRPr lang="ru-RU"/>
    </a:defPPr>
    <a:lvl1pPr marL="0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1pPr>
    <a:lvl2pPr marL="1219047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2pPr>
    <a:lvl3pPr marL="2438092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3pPr>
    <a:lvl4pPr marL="3657139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4pPr>
    <a:lvl5pPr marL="4876186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5pPr>
    <a:lvl6pPr marL="6095230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6pPr>
    <a:lvl7pPr marL="7314277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7pPr>
    <a:lvl8pPr marL="8533324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8pPr>
    <a:lvl9pPr marL="9752371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" id="{C934344E-928D-9747-A758-2D473ED4398A}">
          <p14:sldIdLst>
            <p14:sldId id="269"/>
            <p14:sldId id="341"/>
            <p14:sldId id="340"/>
            <p14:sldId id="306"/>
            <p14:sldId id="342"/>
            <p14:sldId id="344"/>
            <p14:sldId id="347"/>
            <p14:sldId id="339"/>
            <p14:sldId id="343"/>
            <p14:sldId id="345"/>
            <p14:sldId id="348"/>
            <p14:sldId id="346"/>
          </p14:sldIdLst>
        </p14:section>
        <p14:section name="EXTRAS" id="{931BC854-6397-194B-8BA4-F30C6897EFB4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71A"/>
    <a:srgbClr val="FFFFFF"/>
    <a:srgbClr val="E1E1E1"/>
    <a:srgbClr val="649FFF"/>
    <a:srgbClr val="F2F2F2"/>
    <a:srgbClr val="FAFAFA"/>
    <a:srgbClr val="242529"/>
    <a:srgbClr val="D1D9E1"/>
    <a:srgbClr val="99CC00"/>
    <a:srgbClr val="EACB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025" autoAdjust="0"/>
    <p:restoredTop sz="68796" autoAdjust="0"/>
  </p:normalViewPr>
  <p:slideViewPr>
    <p:cSldViewPr>
      <p:cViewPr>
        <p:scale>
          <a:sx n="22" d="100"/>
          <a:sy n="22" d="100"/>
        </p:scale>
        <p:origin x="1410" y="4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154" d="100"/>
          <a:sy n="154" d="100"/>
        </p:scale>
        <p:origin x="4744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D41B0E-0A9B-FB43-B29A-2C5A495EA0A7}" type="datetimeFigureOut">
              <a:rPr lang="ru-RU" smtClean="0">
                <a:latin typeface="Archivo Regular" charset="0"/>
              </a:rPr>
              <a:t>18.06.2019</a:t>
            </a:fld>
            <a:endParaRPr lang="ru-RU" dirty="0">
              <a:latin typeface="Archivo Regular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>
              <a:latin typeface="Archivo Regular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111949-EE69-F440-BF44-484174DCC2AF}" type="slidenum">
              <a:rPr lang="ru-RU" smtClean="0">
                <a:latin typeface="Archivo Regular" charset="0"/>
              </a:rPr>
              <a:t>‹#›</a:t>
            </a:fld>
            <a:endParaRPr lang="ru-RU" dirty="0">
              <a:latin typeface="Archivo Regular" charset="0"/>
            </a:endParaRPr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>
              <a:latin typeface="Archiv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2427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chivo Regular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chivo Regular" charset="0"/>
              </a:defRPr>
            </a:lvl1pPr>
          </a:lstStyle>
          <a:p>
            <a:fld id="{E7E03F2D-4C40-8A47-B131-FA84CE0A3C0A}" type="datetimeFigureOut">
              <a:rPr lang="ru-RU" smtClean="0"/>
              <a:pPr/>
              <a:t>18.06.2019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  <a:p>
            <a:pPr lvl="1"/>
            <a:r>
              <a:rPr lang="en-US" dirty="0" err="1"/>
              <a:t>Второй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2"/>
            <a:r>
              <a:rPr lang="en-US" dirty="0" err="1"/>
              <a:t>Третий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3"/>
            <a:r>
              <a:rPr lang="en-US" dirty="0" err="1"/>
              <a:t>Четвертый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4"/>
            <a:r>
              <a:rPr lang="en-US" dirty="0" err="1"/>
              <a:t>Пятый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chivo Regular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chivo Regular" charset="0"/>
              </a:defRPr>
            </a:lvl1pPr>
          </a:lstStyle>
          <a:p>
            <a:fld id="{013FC40D-6FB9-1648-B027-EAD4E7DC4F2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07415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1pPr>
    <a:lvl2pPr marL="1219047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2pPr>
    <a:lvl3pPr marL="2438092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3pPr>
    <a:lvl4pPr marL="3657139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4pPr>
    <a:lvl5pPr marL="4876186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5pPr>
    <a:lvl6pPr marL="6095230" algn="l" defTabSz="121904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7314277" algn="l" defTabSz="121904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8533324" algn="l" defTabSz="121904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9752371" algn="l" defTabSz="121904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5740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Gold 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 userDrawn="1"/>
        </p:nvSpPr>
        <p:spPr>
          <a:xfrm>
            <a:off x="0" y="0"/>
            <a:ext cx="11127100" cy="13717588"/>
          </a:xfrm>
          <a:custGeom>
            <a:avLst/>
            <a:gdLst>
              <a:gd name="connsiteX0" fmla="*/ 0 w 11127100"/>
              <a:gd name="connsiteY0" fmla="*/ 0 h 13717588"/>
              <a:gd name="connsiteX1" fmla="*/ 11127100 w 11127100"/>
              <a:gd name="connsiteY1" fmla="*/ 0 h 13717588"/>
              <a:gd name="connsiteX2" fmla="*/ 8708318 w 11127100"/>
              <a:gd name="connsiteY2" fmla="*/ 13717588 h 13717588"/>
              <a:gd name="connsiteX3" fmla="*/ 0 w 11127100"/>
              <a:gd name="connsiteY3" fmla="*/ 13717588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7100" h="13717588">
                <a:moveTo>
                  <a:pt x="0" y="0"/>
                </a:moveTo>
                <a:lnTo>
                  <a:pt x="11127100" y="0"/>
                </a:lnTo>
                <a:lnTo>
                  <a:pt x="8708318" y="13717588"/>
                </a:lnTo>
                <a:lnTo>
                  <a:pt x="0" y="1371758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722" y="4922008"/>
            <a:ext cx="5553400" cy="35369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2120786" y="4592117"/>
            <a:ext cx="10369152" cy="2693045"/>
          </a:xfrm>
        </p:spPr>
        <p:txBody>
          <a:bodyPr anchor="b" anchorCtr="0"/>
          <a:lstStyle>
            <a:lvl1pPr>
              <a:defRPr b="1" i="0" cap="all" normalizeH="0" baseline="0"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2120786" y="7573194"/>
            <a:ext cx="10369152" cy="1800200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86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orient="horz" pos="2977" userDrawn="1">
          <p15:clr>
            <a:srgbClr val="FBAE40"/>
          </p15:clr>
        </p15:guide>
        <p15:guide id="2" pos="129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11825" y="5715794"/>
            <a:ext cx="17066145" cy="5181600"/>
          </a:xfrm>
        </p:spPr>
        <p:txBody>
          <a:bodyPr numCol="3" spcCol="914400"/>
          <a:lstStyle>
            <a:lvl1pPr marL="0" marR="0" indent="0" algn="l" defTabSz="2438462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800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  <a:p>
            <a:endParaRPr lang="en-US" dirty="0">
              <a:effectLst/>
              <a:latin typeface="Helvetica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292454" y="2521471"/>
            <a:ext cx="21032788" cy="1218282"/>
          </a:xfrm>
        </p:spPr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318989" y="3906466"/>
            <a:ext cx="15554325" cy="83099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5400" b="1" cap="all" baseline="0"/>
            </a:lvl1pPr>
          </a:lstStyle>
          <a:p>
            <a:pPr lvl="0"/>
            <a:r>
              <a:rPr lang="en-US" dirty="0"/>
              <a:t>CLICK TO ADD SUBHEADINE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711825" y="11506994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 flipH="1">
            <a:off x="17821142" y="0"/>
            <a:ext cx="6564449" cy="68587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flipH="1">
            <a:off x="11256690" y="0"/>
            <a:ext cx="6564449" cy="68587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flipH="1">
            <a:off x="11256690" y="6858794"/>
            <a:ext cx="6564449" cy="68587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2454" y="2521471"/>
            <a:ext cx="8812108" cy="2462213"/>
          </a:xfrm>
        </p:spPr>
        <p:txBody>
          <a:bodyPr/>
          <a:lstStyle>
            <a:lvl1pPr>
              <a:defRPr sz="80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ADD HEADLINE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292455" y="5411004"/>
            <a:ext cx="7948011" cy="4757713"/>
          </a:xfrm>
        </p:spPr>
        <p:txBody>
          <a:bodyPr/>
          <a:lstStyle>
            <a:lvl1pPr marL="0" indent="0">
              <a:buNone/>
              <a:defRPr lang="en-US" sz="330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2120786" y="7789861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8757243" y="7789861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2120786" y="947949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8757243" y="947949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1292454" y="10579898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419214" y="6996938"/>
            <a:ext cx="6268502" cy="5262457"/>
          </a:xfrm>
          <a:prstGeom prst="rect">
            <a:avLst/>
          </a:prstGeom>
        </p:spPr>
        <p:txBody>
          <a:bodyPr/>
          <a:lstStyle>
            <a:lvl1pPr>
              <a:defRPr lang="en-US" sz="2200" b="0" i="0" baseline="0" dirty="0">
                <a:solidFill>
                  <a:schemeClr val="tx2"/>
                </a:solidFill>
                <a:latin typeface="Archivo Regular" charset="0"/>
                <a:ea typeface="Archivo Regular" charset="0"/>
                <a:cs typeface="Archivo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 rot="10800000" flipH="1">
            <a:off x="0" y="6858794"/>
            <a:ext cx="12192794" cy="68587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rot="10800000" flipH="1">
            <a:off x="12192794" y="6858794"/>
            <a:ext cx="12192794" cy="68587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rot="10800000" flipH="1">
            <a:off x="12192794" y="0"/>
            <a:ext cx="12192794" cy="68587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419210" y="8154938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3776970" y="8154938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13776970" y="1386186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tx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1319586" y="2521470"/>
            <a:ext cx="10180260" cy="2436564"/>
          </a:xfrm>
        </p:spPr>
        <p:txBody>
          <a:bodyPr/>
          <a:lstStyle>
            <a:lvl1pPr>
              <a:defRPr sz="8000"/>
            </a:lvl1pPr>
          </a:lstStyle>
          <a:p>
            <a:r>
              <a:rPr lang="en-US" dirty="0"/>
              <a:t>CLICK TO ADD HEADLINE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 rot="10800000">
            <a:off x="0" y="6858794"/>
            <a:ext cx="12192794" cy="68587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rot="10800000" flipH="1">
            <a:off x="12192794" y="0"/>
            <a:ext cx="12192794" cy="137175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419210" y="8154938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tx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876825" y="1992287"/>
            <a:ext cx="8829368" cy="9515425"/>
          </a:xfrm>
        </p:spPr>
        <p:txBody>
          <a:bodyPr/>
          <a:lstStyle>
            <a:lvl1pPr marL="0" marR="0" indent="0" algn="l" defTabSz="2438462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r>
              <a:rPr lang="en-US" dirty="0">
                <a:effectLst/>
                <a:latin typeface="Helvetica" charset="0"/>
              </a:rPr>
              <a:t>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1319586" y="2521470"/>
            <a:ext cx="10180260" cy="2436564"/>
          </a:xfrm>
        </p:spPr>
        <p:txBody>
          <a:bodyPr/>
          <a:lstStyle>
            <a:lvl1pPr>
              <a:defRPr sz="8000"/>
            </a:lvl1pPr>
          </a:lstStyle>
          <a:p>
            <a:r>
              <a:rPr lang="en-US" dirty="0"/>
              <a:t>CLICK TO ADD HEADLINE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84668" y="1671177"/>
            <a:ext cx="571539" cy="84794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92" tIns="91446" rIns="182892" bIns="91446" rtlCol="0" anchor="ctr"/>
          <a:lstStyle/>
          <a:p>
            <a:pPr algn="ctr"/>
            <a:endParaRPr lang="en-US" sz="1280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0"/>
          </p:nvPr>
        </p:nvSpPr>
        <p:spPr>
          <a:xfrm>
            <a:off x="998714" y="3571441"/>
            <a:ext cx="11741914" cy="46807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29120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717570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57285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24371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05707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422493" y="12498247"/>
            <a:ext cx="5486757" cy="9145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636562" y="12498247"/>
            <a:ext cx="7722103" cy="9145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8085978" y="12498247"/>
            <a:ext cx="5080331" cy="9145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4FDB60F-14CB-46DD-B2D0-BADDC07F3C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024989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Black 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 userDrawn="1"/>
        </p:nvSpPr>
        <p:spPr>
          <a:xfrm>
            <a:off x="0" y="0"/>
            <a:ext cx="11127100" cy="13717588"/>
          </a:xfrm>
          <a:custGeom>
            <a:avLst/>
            <a:gdLst>
              <a:gd name="connsiteX0" fmla="*/ 0 w 11127100"/>
              <a:gd name="connsiteY0" fmla="*/ 0 h 13717588"/>
              <a:gd name="connsiteX1" fmla="*/ 11127100 w 11127100"/>
              <a:gd name="connsiteY1" fmla="*/ 0 h 13717588"/>
              <a:gd name="connsiteX2" fmla="*/ 8708318 w 11127100"/>
              <a:gd name="connsiteY2" fmla="*/ 13717588 h 13717588"/>
              <a:gd name="connsiteX3" fmla="*/ 0 w 11127100"/>
              <a:gd name="connsiteY3" fmla="*/ 13717588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7100" h="13717588">
                <a:moveTo>
                  <a:pt x="0" y="0"/>
                </a:moveTo>
                <a:lnTo>
                  <a:pt x="11127100" y="0"/>
                </a:lnTo>
                <a:lnTo>
                  <a:pt x="8708318" y="13717588"/>
                </a:lnTo>
                <a:lnTo>
                  <a:pt x="0" y="137175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12120786" y="4572794"/>
            <a:ext cx="10297144" cy="2693045"/>
          </a:xfrm>
        </p:spPr>
        <p:txBody>
          <a:bodyPr anchor="b" anchorCtr="0"/>
          <a:lstStyle>
            <a:lvl1pPr>
              <a:defRPr b="1" cap="all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113939" y="7553871"/>
            <a:ext cx="10303991" cy="1800200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667E11-21B5-5643-A366-C2095A2E9B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358" y="4908408"/>
            <a:ext cx="5596348" cy="3564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79" y="12491897"/>
            <a:ext cx="5689971" cy="9526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743" y="12491897"/>
            <a:ext cx="7722103" cy="9526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6338" y="12491897"/>
            <a:ext cx="5689971" cy="9526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B5F62B5-E954-4495-8496-DCC8E52DAE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31280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24385588" cy="13717588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lnSpc>
                <a:spcPts val="2500"/>
              </a:lnSpc>
              <a:spcBef>
                <a:spcPts val="0"/>
              </a:spcBef>
              <a:buNone/>
              <a:defRPr sz="180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3" name="Title 32"/>
          <p:cNvSpPr>
            <a:spLocks noGrp="1"/>
          </p:cNvSpPr>
          <p:nvPr>
            <p:ph type="title" hasCustomPrompt="1"/>
          </p:nvPr>
        </p:nvSpPr>
        <p:spPr>
          <a:xfrm>
            <a:off x="0" y="7650882"/>
            <a:ext cx="24385588" cy="1800493"/>
          </a:xfrm>
        </p:spPr>
        <p:txBody>
          <a:bodyPr anchor="b" anchorCtr="0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0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0" y="9434826"/>
            <a:ext cx="24385588" cy="1107996"/>
          </a:xfrm>
        </p:spPr>
        <p:txBody>
          <a:bodyPr wrap="square">
            <a:spAutoFit/>
          </a:bodyPr>
          <a:lstStyle>
            <a:lvl1pPr algn="ctr"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Intr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 rot="660000">
            <a:off x="-1256206" y="-419358"/>
            <a:ext cx="3042063" cy="14056875"/>
          </a:xfrm>
          <a:custGeom>
            <a:avLst/>
            <a:gdLst>
              <a:gd name="connsiteX0" fmla="*/ 0 w 3042063"/>
              <a:gd name="connsiteY0" fmla="*/ 591318 h 14056875"/>
              <a:gd name="connsiteX1" fmla="*/ 3042063 w 3042063"/>
              <a:gd name="connsiteY1" fmla="*/ 0 h 14056875"/>
              <a:gd name="connsiteX2" fmla="*/ 3042063 w 3042063"/>
              <a:gd name="connsiteY2" fmla="*/ 13974336 h 14056875"/>
              <a:gd name="connsiteX3" fmla="*/ 2617439 w 3042063"/>
              <a:gd name="connsiteY3" fmla="*/ 14056875 h 14056875"/>
              <a:gd name="connsiteX4" fmla="*/ 0 w 3042063"/>
              <a:gd name="connsiteY4" fmla="*/ 591318 h 1405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2063" h="14056875">
                <a:moveTo>
                  <a:pt x="0" y="591318"/>
                </a:moveTo>
                <a:lnTo>
                  <a:pt x="3042063" y="0"/>
                </a:lnTo>
                <a:lnTo>
                  <a:pt x="3042063" y="13974336"/>
                </a:lnTo>
                <a:lnTo>
                  <a:pt x="2617439" y="14056875"/>
                </a:lnTo>
                <a:lnTo>
                  <a:pt x="0" y="591318"/>
                </a:lnTo>
                <a:close/>
              </a:path>
            </a:pathLst>
          </a:custGeom>
          <a:solidFill>
            <a:srgbClr val="FBC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242" y="0"/>
            <a:ext cx="901048" cy="18902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11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4847978" y="6786786"/>
            <a:ext cx="14545616" cy="1107996"/>
          </a:xfrm>
        </p:spPr>
        <p:txBody>
          <a:bodyPr>
            <a:spAutoFit/>
          </a:bodyPr>
          <a:lstStyle>
            <a:lvl1pPr>
              <a:defRPr baseline="0"/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Intro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 rot="660000">
            <a:off x="-1256206" y="-419358"/>
            <a:ext cx="3042063" cy="14056875"/>
          </a:xfrm>
          <a:custGeom>
            <a:avLst/>
            <a:gdLst>
              <a:gd name="connsiteX0" fmla="*/ 0 w 3042063"/>
              <a:gd name="connsiteY0" fmla="*/ 591318 h 14056875"/>
              <a:gd name="connsiteX1" fmla="*/ 3042063 w 3042063"/>
              <a:gd name="connsiteY1" fmla="*/ 0 h 14056875"/>
              <a:gd name="connsiteX2" fmla="*/ 3042063 w 3042063"/>
              <a:gd name="connsiteY2" fmla="*/ 13974336 h 14056875"/>
              <a:gd name="connsiteX3" fmla="*/ 2617439 w 3042063"/>
              <a:gd name="connsiteY3" fmla="*/ 14056875 h 14056875"/>
              <a:gd name="connsiteX4" fmla="*/ 0 w 3042063"/>
              <a:gd name="connsiteY4" fmla="*/ 591318 h 1405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2063" h="14056875">
                <a:moveTo>
                  <a:pt x="0" y="591318"/>
                </a:moveTo>
                <a:lnTo>
                  <a:pt x="3042063" y="0"/>
                </a:lnTo>
                <a:lnTo>
                  <a:pt x="3042063" y="13974336"/>
                </a:lnTo>
                <a:lnTo>
                  <a:pt x="2617439" y="14056875"/>
                </a:lnTo>
                <a:lnTo>
                  <a:pt x="0" y="591318"/>
                </a:lnTo>
                <a:close/>
              </a:path>
            </a:pathLst>
          </a:custGeom>
          <a:solidFill>
            <a:srgbClr val="FBC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242" y="0"/>
            <a:ext cx="901048" cy="1890242"/>
          </a:xfrm>
          <a:prstGeom prst="rect">
            <a:avLst/>
          </a:prstGeom>
        </p:spPr>
      </p:pic>
      <p:sp>
        <p:nvSpPr>
          <p:cNvPr id="6" name="Title Placeholder 7"/>
          <p:cNvSpPr txBox="1">
            <a:spLocks/>
          </p:cNvSpPr>
          <p:nvPr userDrawn="1"/>
        </p:nvSpPr>
        <p:spPr>
          <a:xfrm>
            <a:off x="4919986" y="6138714"/>
            <a:ext cx="18218024" cy="11079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spcBef>
                <a:spcPct val="0"/>
              </a:spcBef>
              <a:buNone/>
              <a:defRPr sz="11700" kern="1200">
                <a:solidFill>
                  <a:schemeClr val="tx1"/>
                </a:solidFill>
                <a:latin typeface="Archivo Black" charset="0"/>
                <a:ea typeface="Archivo Black" charset="0"/>
                <a:cs typeface="Archivo Black" charset="0"/>
              </a:defRPr>
            </a:lvl1pPr>
          </a:lstStyle>
          <a:p>
            <a:r>
              <a:rPr lang="en-US" sz="7200" dirty="0"/>
              <a:t>CLICK TO EDIT SUB HEADLINE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847978" y="5002842"/>
            <a:ext cx="18218024" cy="18004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0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4847978" y="6786786"/>
            <a:ext cx="14545616" cy="1107996"/>
          </a:xfrm>
        </p:spPr>
        <p:txBody>
          <a:bodyPr>
            <a:sp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Dark I Patter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4847978" y="6786786"/>
            <a:ext cx="14545616" cy="1107996"/>
          </a:xfrm>
        </p:spPr>
        <p:txBody>
          <a:bodyPr>
            <a:sp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Light I Pattern">
    <p:bg>
      <p:bgPr>
        <a:blipFill dpi="0" rotWithShape="1">
          <a:blip r:embed="rId2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4847978" y="6786786"/>
            <a:ext cx="14545616" cy="1107996"/>
          </a:xfrm>
        </p:spPr>
        <p:txBody>
          <a:bodyPr>
            <a:spAutoFit/>
          </a:bodyPr>
          <a:lstStyle>
            <a:lvl1pPr>
              <a:defRPr baseline="0"/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84668" y="1671177"/>
            <a:ext cx="571539" cy="84794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92" tIns="91446" rIns="182892" bIns="91446" rtlCol="0" anchor="ctr"/>
          <a:lstStyle/>
          <a:p>
            <a:pPr algn="ctr"/>
            <a:endParaRPr lang="en-US" sz="1280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0"/>
          </p:nvPr>
        </p:nvSpPr>
        <p:spPr>
          <a:xfrm>
            <a:off x="998714" y="3571441"/>
            <a:ext cx="11741914" cy="67403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4847978" y="3202349"/>
            <a:ext cx="18218024" cy="360098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21797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84668" y="1671177"/>
            <a:ext cx="571539" cy="84794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92" tIns="91446" rIns="182892" bIns="91446" rtlCol="0" anchor="ctr"/>
          <a:lstStyle/>
          <a:p>
            <a:pPr algn="ctr"/>
            <a:endParaRPr lang="en-US" sz="1280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0"/>
          </p:nvPr>
        </p:nvSpPr>
        <p:spPr>
          <a:xfrm>
            <a:off x="998714" y="3571441"/>
            <a:ext cx="11741914" cy="67403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4847978" y="3202349"/>
            <a:ext cx="18218024" cy="360098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48811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84668" y="1671177"/>
            <a:ext cx="571539" cy="84794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92" tIns="91446" rIns="182892" bIns="91446" rtlCol="0" anchor="ctr"/>
          <a:lstStyle/>
          <a:p>
            <a:pPr algn="ctr"/>
            <a:endParaRPr lang="en-US" sz="1280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0"/>
          </p:nvPr>
        </p:nvSpPr>
        <p:spPr>
          <a:xfrm>
            <a:off x="998714" y="3571441"/>
            <a:ext cx="11741914" cy="67403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4847978" y="3202349"/>
            <a:ext cx="18218024" cy="360098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28116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0"/>
            <a:ext cx="13716000" cy="13716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Or, drag a photo on to this box.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952490" y="3276547"/>
            <a:ext cx="8136904" cy="2049792"/>
          </a:xfr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4982341" y="6463061"/>
            <a:ext cx="8137525" cy="387798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text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4952490" y="5410994"/>
            <a:ext cx="8197229" cy="67710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400" b="1" cap="all" baseline="0"/>
            </a:lvl1pPr>
          </a:lstStyle>
          <a:p>
            <a:pPr lvl="0"/>
            <a:r>
              <a:rPr lang="en-US" dirty="0"/>
              <a:t>CLICK TO SUBHEADINE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4983135" y="10882058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183801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Pattern O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10680626" y="2034258"/>
            <a:ext cx="0" cy="964907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20786" y="4554538"/>
            <a:ext cx="10513168" cy="2693045"/>
          </a:xfrm>
        </p:spPr>
        <p:txBody>
          <a:bodyPr anchor="b" anchorCtr="0"/>
          <a:lstStyle>
            <a:lvl1pPr>
              <a:defRPr b="1" cap="all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120786" y="7535615"/>
            <a:ext cx="10513168" cy="1800200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247386-28DE-7E47-97E0-7C2CCC4B9D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140" y="5016240"/>
            <a:ext cx="5596347" cy="356434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>
        <p:tmplLst>
          <p:tmpl lvl="1">
            <p:tnLst>
              <p:par>
                <p:cTn presetID="1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+#ppt_w*1.125000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Effect transition="in" filter="wipe(left)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id Lar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0" y="0"/>
            <a:ext cx="6858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9" name="Picture Placeholder 5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0" y="6858000"/>
            <a:ext cx="6858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0" name="Picture Placeholder 5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6858000" y="0"/>
            <a:ext cx="6858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1" name="Picture Placeholder 5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858000" y="6858000"/>
            <a:ext cx="6858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935994" y="3276547"/>
            <a:ext cx="8136904" cy="2049792"/>
          </a:xfrm>
        </p:spPr>
        <p:txBody>
          <a:bodyPr/>
          <a:lstStyle/>
          <a:p>
            <a:r>
              <a:rPr lang="en-US" dirty="0"/>
              <a:t>Click to </a:t>
            </a:r>
            <a:r>
              <a:rPr lang="en-US"/>
              <a:t>edit Headline</a:t>
            </a:r>
            <a:endParaRPr lang="en-US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4982341" y="6463061"/>
            <a:ext cx="8137525" cy="379956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text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4952490" y="5410994"/>
            <a:ext cx="8197229" cy="67710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400" b="1" cap="all" baseline="0"/>
            </a:lvl1pPr>
          </a:lstStyle>
          <a:p>
            <a:pPr lvl="0"/>
            <a:r>
              <a:rPr lang="en-US" dirty="0"/>
              <a:t>CLICK TO SUBHEADINE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4982341" y="10897394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id With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4" name="Picture Placeholder 5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4572000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5" name="Picture Placeholder 5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9144000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6" name="Picture Placeholder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7" name="Picture Placeholder 5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572000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8" name="Picture Placeholder 5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144000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9" name="Picture Placeholder 5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0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0" name="Picture Placeholder 5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572000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1" name="Picture Placeholder 5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9144000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952490" y="3276547"/>
            <a:ext cx="8136904" cy="2049792"/>
          </a:xfrm>
        </p:spPr>
        <p:txBody>
          <a:bodyPr/>
          <a:lstStyle>
            <a:lvl1pPr>
              <a:defRPr b="1" baseline="0">
                <a:latin typeface="Franklin Gothic Demi" panose="020B0703020102020204" pitchFamily="34" charset="0"/>
              </a:defRPr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14982341" y="6463061"/>
            <a:ext cx="8137525" cy="379956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text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4952490" y="5410994"/>
            <a:ext cx="8197229" cy="67710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400" b="1" cap="all" baseline="0"/>
            </a:lvl1pPr>
          </a:lstStyle>
          <a:p>
            <a:pPr lvl="0"/>
            <a:r>
              <a:rPr lang="en-US" dirty="0"/>
              <a:t>CLICK TO SUBHEADINE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14982341" y="10844335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171658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hoto Gri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743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5" name="Picture Placeholder 5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5315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6" name="Picture Placeholder 5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9887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7" name="Picture Placeholder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4459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8" name="Picture Placeholder 5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9031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9" name="Picture Placeholder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43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0" name="Picture Placeholder 5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5315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1" name="Picture Placeholder 5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887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2" name="Picture Placeholder 5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14459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3" name="Picture Placeholder 5"/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19031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4" name="Picture Placeholder 5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743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5" name="Picture Placeholder 5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5315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6" name="Picture Placeholder 5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9887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7" name="Picture Placeholder 5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14459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8" name="Picture Placeholder 5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19031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</p:spTree>
    <p:extLst>
      <p:ext uri="{BB962C8B-B14F-4D97-AF65-F5344CB8AC3E}">
        <p14:creationId xmlns:p14="http://schemas.microsoft.com/office/powerpoint/2010/main" val="55829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0"/>
            <a:ext cx="24385588" cy="13717588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32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Or, drag your photo on to this box.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</p:spTree>
    <p:extLst>
      <p:ext uri="{BB962C8B-B14F-4D97-AF65-F5344CB8AC3E}">
        <p14:creationId xmlns:p14="http://schemas.microsoft.com/office/powerpoint/2010/main" val="35560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24385588" cy="13717588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vert="horz" wrap="none" lIns="0" rIns="0" anchor="t" anchorCtr="0">
            <a:noAutofit/>
          </a:bodyPr>
          <a:lstStyle>
            <a:lvl1pPr marL="0" indent="0" algn="ctr">
              <a:buNone/>
              <a:defRPr sz="9600" b="0" baseline="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914424" marR="0" lvl="0" indent="-914424" algn="l" defTabSz="243846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Click Icon to add Video</a:t>
            </a:r>
          </a:p>
        </p:txBody>
      </p:sp>
    </p:spTree>
    <p:extLst>
      <p:ext uri="{BB962C8B-B14F-4D97-AF65-F5344CB8AC3E}">
        <p14:creationId xmlns:p14="http://schemas.microsoft.com/office/powerpoint/2010/main" val="167388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0" y="9955138"/>
            <a:ext cx="24385588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ctr" defTabSz="243846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634" algn="l"/>
              </a:tabLst>
              <a:defRPr sz="9600" b="1" i="0" cap="all" baseline="0">
                <a:solidFill>
                  <a:schemeClr val="tx1"/>
                </a:solidFill>
                <a:latin typeface="Franklin Gothic Demi" panose="020B0703020102020204" pitchFamily="34" charset="0"/>
                <a:ea typeface="Franklin Gothic Demi" panose="020B0703020102020204" pitchFamily="34" charset="0"/>
                <a:cs typeface="Franklin Gothic Demi" panose="020B0703020102020204" pitchFamily="34" charset="0"/>
              </a:defRPr>
            </a:lvl1pPr>
          </a:lstStyle>
          <a:p>
            <a:r>
              <a:rPr lang="en-US" dirty="0"/>
              <a:t>Click to add text</a:t>
            </a:r>
            <a:endParaRPr lang="ru-R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FD00D4-5040-2048-9891-F59812A2EF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381" y="3146245"/>
            <a:ext cx="6226826" cy="3965895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91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318989" y="3906466"/>
            <a:ext cx="15554325" cy="83099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5400" b="1" cap="all" baseline="0"/>
            </a:lvl1pPr>
          </a:lstStyle>
          <a:p>
            <a:pPr lvl="0"/>
            <a:r>
              <a:rPr lang="en-US" dirty="0"/>
              <a:t>CLICK TO ADD SUBHEADINE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11825" y="5922690"/>
            <a:ext cx="15986025" cy="4078039"/>
          </a:xfrm>
        </p:spPr>
        <p:txBody>
          <a:bodyPr/>
          <a:lstStyle>
            <a:lvl1pPr marL="0" marR="0" indent="0" algn="l" defTabSz="2438462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300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 </a:t>
            </a:r>
            <a:r>
              <a:rPr lang="en-US" dirty="0" err="1"/>
              <a:t>volorit</a:t>
            </a:r>
            <a:r>
              <a:rPr lang="en-US" dirty="0"/>
              <a:t> </a:t>
            </a:r>
            <a:r>
              <a:rPr lang="en-US" dirty="0" err="1"/>
              <a:t>iorem</a:t>
            </a:r>
            <a:r>
              <a:rPr lang="en-US" dirty="0"/>
              <a:t>. Bea </a:t>
            </a:r>
            <a:r>
              <a:rPr lang="en-US" dirty="0" err="1"/>
              <a:t>cus</a:t>
            </a:r>
            <a:r>
              <a:rPr lang="en-US" dirty="0"/>
              <a:t> </a:t>
            </a:r>
            <a:r>
              <a:rPr lang="en-US" dirty="0" err="1"/>
              <a:t>eatis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accus</a:t>
            </a:r>
            <a:r>
              <a:rPr lang="en-US" dirty="0"/>
              <a:t>, ne </a:t>
            </a:r>
            <a:r>
              <a:rPr lang="en-US" dirty="0" err="1"/>
              <a:t>molenda</a:t>
            </a:r>
            <a:r>
              <a:rPr lang="en-US" dirty="0"/>
              <a:t> </a:t>
            </a:r>
            <a:r>
              <a:rPr lang="en-US" dirty="0" err="1"/>
              <a:t>invelit</a:t>
            </a:r>
            <a:r>
              <a:rPr lang="en-US" dirty="0"/>
              <a:t> </a:t>
            </a:r>
            <a:r>
              <a:rPr lang="en-US" dirty="0" err="1"/>
              <a:t>iurepudae</a:t>
            </a:r>
            <a:r>
              <a:rPr lang="en-US" dirty="0"/>
              <a:t> </a:t>
            </a:r>
            <a:r>
              <a:rPr lang="en-US" dirty="0" err="1"/>
              <a:t>maximin</a:t>
            </a:r>
            <a:r>
              <a:rPr lang="en-US" dirty="0"/>
              <a:t> </a:t>
            </a:r>
            <a:r>
              <a:rPr lang="en-US" dirty="0" err="1"/>
              <a:t>imagnate</a:t>
            </a:r>
            <a:r>
              <a:rPr lang="en-US" dirty="0"/>
              <a:t> </a:t>
            </a:r>
            <a:r>
              <a:rPr lang="en-US" dirty="0" err="1"/>
              <a:t>officima</a:t>
            </a:r>
            <a:r>
              <a:rPr lang="en-US" dirty="0"/>
              <a:t> </a:t>
            </a:r>
            <a:r>
              <a:rPr lang="en-US" dirty="0" err="1"/>
              <a:t>corruptas</a:t>
            </a:r>
            <a:r>
              <a:rPr lang="en-US" dirty="0"/>
              <a:t> </a:t>
            </a:r>
            <a:r>
              <a:rPr lang="en-US" dirty="0" err="1"/>
              <a:t>simoditam</a:t>
            </a:r>
            <a:r>
              <a:rPr lang="en-US" dirty="0"/>
              <a:t> </a:t>
            </a:r>
            <a:r>
              <a:rPr lang="en-US" dirty="0" err="1"/>
              <a:t>repersp</a:t>
            </a:r>
            <a:r>
              <a:rPr lang="en-US" dirty="0"/>
              <a:t> </a:t>
            </a:r>
            <a:r>
              <a:rPr lang="en-US" dirty="0" err="1"/>
              <a:t>erumenimi</a:t>
            </a:r>
            <a:r>
              <a:rPr lang="en-US" dirty="0"/>
              <a:t>, </a:t>
            </a:r>
            <a:r>
              <a:rPr lang="en-US" dirty="0" err="1"/>
              <a:t>sitate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maio</a:t>
            </a:r>
            <a:r>
              <a:rPr lang="en-US" dirty="0"/>
              <a:t>. </a:t>
            </a:r>
            <a:r>
              <a:rPr lang="en-US" dirty="0" err="1"/>
              <a:t>Incias</a:t>
            </a:r>
            <a:r>
              <a:rPr lang="en-US" dirty="0"/>
              <a:t> et </a:t>
            </a:r>
            <a:r>
              <a:rPr lang="en-US" dirty="0" err="1"/>
              <a:t>volupta</a:t>
            </a:r>
            <a:r>
              <a:rPr lang="en-US" dirty="0"/>
              <a:t> </a:t>
            </a:r>
            <a:r>
              <a:rPr lang="en-US" dirty="0" err="1"/>
              <a:t>ecestet</a:t>
            </a:r>
            <a:r>
              <a:rPr lang="en-US" dirty="0"/>
              <a:t>,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am </a:t>
            </a:r>
            <a:r>
              <a:rPr lang="en-US" dirty="0" err="1"/>
              <a:t>ipic</a:t>
            </a:r>
            <a:r>
              <a:rPr lang="en-US" dirty="0"/>
              <a:t> tempore </a:t>
            </a:r>
            <a:r>
              <a:rPr lang="en-US" dirty="0" err="1"/>
              <a:t>explandam</a:t>
            </a:r>
            <a:r>
              <a:rPr lang="en-US" dirty="0"/>
              <a:t>. 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711825" y="10882058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265673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11825" y="5922690"/>
            <a:ext cx="16706105" cy="4757713"/>
          </a:xfrm>
        </p:spPr>
        <p:txBody>
          <a:bodyPr numCol="2" spcCol="914400"/>
          <a:lstStyle>
            <a:lvl1pPr marL="0" marR="0" indent="0" algn="l" defTabSz="2438462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300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Bea </a:t>
            </a:r>
            <a:r>
              <a:rPr lang="en-US" dirty="0" err="1"/>
              <a:t>cus</a:t>
            </a:r>
            <a:r>
              <a:rPr lang="en-US" dirty="0"/>
              <a:t> </a:t>
            </a:r>
            <a:r>
              <a:rPr lang="en-US" dirty="0" err="1"/>
              <a:t>eatis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accus</a:t>
            </a:r>
            <a:r>
              <a:rPr lang="en-US" dirty="0"/>
              <a:t>, ne </a:t>
            </a:r>
            <a:r>
              <a:rPr lang="en-US" dirty="0" err="1"/>
              <a:t>molenda</a:t>
            </a:r>
            <a:r>
              <a:rPr lang="en-US" dirty="0"/>
              <a:t> </a:t>
            </a:r>
            <a:r>
              <a:rPr lang="en-US" dirty="0" err="1"/>
              <a:t>invelit</a:t>
            </a:r>
            <a:r>
              <a:rPr lang="en-US" dirty="0"/>
              <a:t> </a:t>
            </a:r>
            <a:r>
              <a:rPr lang="en-US" dirty="0" err="1"/>
              <a:t>iurepudae</a:t>
            </a:r>
            <a:r>
              <a:rPr lang="en-US" dirty="0"/>
              <a:t> </a:t>
            </a:r>
            <a:r>
              <a:rPr lang="en-US" dirty="0" err="1"/>
              <a:t>maximin</a:t>
            </a:r>
            <a:r>
              <a:rPr lang="en-US" dirty="0"/>
              <a:t> </a:t>
            </a:r>
            <a:r>
              <a:rPr lang="en-US" dirty="0" err="1"/>
              <a:t>imagnate</a:t>
            </a:r>
            <a:r>
              <a:rPr lang="en-US" dirty="0"/>
              <a:t> </a:t>
            </a:r>
            <a:r>
              <a:rPr lang="en-US" dirty="0" err="1"/>
              <a:t>officima</a:t>
            </a:r>
            <a:r>
              <a:rPr lang="en-US" dirty="0"/>
              <a:t> </a:t>
            </a:r>
            <a:r>
              <a:rPr lang="en-US" dirty="0" err="1"/>
              <a:t>corruptas</a:t>
            </a:r>
            <a:r>
              <a:rPr lang="en-US" dirty="0"/>
              <a:t> </a:t>
            </a:r>
            <a:r>
              <a:rPr lang="en-US" dirty="0" err="1"/>
              <a:t>simoditam</a:t>
            </a:r>
            <a:r>
              <a:rPr lang="en-US" dirty="0"/>
              <a:t> </a:t>
            </a:r>
            <a:r>
              <a:rPr lang="en-US" dirty="0" err="1"/>
              <a:t>repersp</a:t>
            </a:r>
            <a:r>
              <a:rPr lang="en-US" dirty="0"/>
              <a:t> </a:t>
            </a:r>
            <a:r>
              <a:rPr lang="en-US" dirty="0" err="1"/>
              <a:t>erumenimi</a:t>
            </a:r>
            <a:r>
              <a:rPr lang="en-US" dirty="0"/>
              <a:t>, </a:t>
            </a:r>
            <a:r>
              <a:rPr lang="en-US" dirty="0" err="1"/>
              <a:t>sitate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maio</a:t>
            </a:r>
            <a:r>
              <a:rPr lang="en-US" dirty="0"/>
              <a:t>. </a:t>
            </a:r>
            <a:r>
              <a:rPr lang="en-US" dirty="0" err="1"/>
              <a:t>Incias</a:t>
            </a:r>
            <a:r>
              <a:rPr lang="en-US" dirty="0"/>
              <a:t> et </a:t>
            </a:r>
            <a:r>
              <a:rPr lang="en-US" dirty="0" err="1"/>
              <a:t>volupta</a:t>
            </a:r>
            <a:r>
              <a:rPr lang="en-US" dirty="0"/>
              <a:t> </a:t>
            </a:r>
            <a:r>
              <a:rPr lang="en-US" dirty="0" err="1"/>
              <a:t>ecestet</a:t>
            </a:r>
            <a:r>
              <a:rPr lang="en-US" dirty="0"/>
              <a:t>,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am </a:t>
            </a:r>
            <a:r>
              <a:rPr lang="en-US" dirty="0" err="1"/>
              <a:t>ipic</a:t>
            </a:r>
            <a:r>
              <a:rPr lang="en-US" dirty="0"/>
              <a:t> tempore </a:t>
            </a:r>
            <a:r>
              <a:rPr lang="en-US" dirty="0" err="1"/>
              <a:t>explandam</a:t>
            </a:r>
            <a:r>
              <a:rPr lang="en-US" dirty="0"/>
              <a:t> arum </a:t>
            </a:r>
            <a:r>
              <a:rPr lang="en-US" dirty="0" err="1"/>
              <a:t>sapicimus</a:t>
            </a:r>
            <a:r>
              <a:rPr lang="en-US" dirty="0"/>
              <a:t> </a:t>
            </a:r>
            <a:r>
              <a:rPr lang="en-US" dirty="0" err="1"/>
              <a:t>apidi</a:t>
            </a:r>
            <a:r>
              <a:rPr lang="en-US" dirty="0"/>
              <a:t> </a:t>
            </a:r>
            <a:r>
              <a:rPr lang="en-US" dirty="0" err="1"/>
              <a:t>occates</a:t>
            </a:r>
            <a:r>
              <a:rPr lang="en-US" dirty="0"/>
              <a:t> quae ne </a:t>
            </a:r>
            <a:r>
              <a:rPr lang="en-US" dirty="0" err="1"/>
              <a:t>porem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sum quae et et </a:t>
            </a:r>
            <a:r>
              <a:rPr lang="en-US" dirty="0" err="1"/>
              <a:t>libus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et lit </a:t>
            </a:r>
            <a:r>
              <a:rPr lang="en-US" dirty="0" err="1"/>
              <a:t>repra</a:t>
            </a:r>
            <a:r>
              <a:rPr lang="en-US" dirty="0"/>
              <a:t> </a:t>
            </a:r>
            <a:r>
              <a:rPr lang="en-US" dirty="0" err="1"/>
              <a:t>nat</a:t>
            </a:r>
            <a:r>
              <a:rPr lang="en-US" dirty="0"/>
              <a:t> </a:t>
            </a:r>
            <a:r>
              <a:rPr lang="en-US" dirty="0" err="1"/>
              <a:t>ventios</a:t>
            </a:r>
            <a:r>
              <a:rPr lang="en-US" dirty="0"/>
              <a:t> </a:t>
            </a:r>
            <a:r>
              <a:rPr lang="en-US" dirty="0" err="1"/>
              <a:t>nonsectatio</a:t>
            </a:r>
            <a:r>
              <a:rPr lang="en-US" dirty="0"/>
              <a:t> </a:t>
            </a:r>
            <a:r>
              <a:rPr lang="en-US" dirty="0" err="1"/>
              <a:t>venis</a:t>
            </a:r>
            <a:r>
              <a:rPr lang="en-US" dirty="0"/>
              <a:t> ate non nus.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292454" y="2521471"/>
            <a:ext cx="21032788" cy="1218282"/>
          </a:xfrm>
        </p:spPr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318989" y="3906466"/>
            <a:ext cx="15554325" cy="83099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5400" b="1" cap="all" baseline="0"/>
            </a:lvl1pPr>
          </a:lstStyle>
          <a:p>
            <a:pPr lvl="0"/>
            <a:r>
              <a:rPr lang="en-US" dirty="0"/>
              <a:t>CLICK TO ADD SUBHEADINE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711825" y="11432599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386584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11825" y="5715794"/>
            <a:ext cx="17066145" cy="5181600"/>
          </a:xfrm>
        </p:spPr>
        <p:txBody>
          <a:bodyPr numCol="3" spcCol="914400"/>
          <a:lstStyle>
            <a:lvl1pPr marL="0" marR="0" indent="0" algn="l" defTabSz="2438462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800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  <a:p>
            <a:endParaRPr lang="en-US" dirty="0">
              <a:effectLst/>
              <a:latin typeface="Helvetica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292454" y="2521471"/>
            <a:ext cx="21032788" cy="1218282"/>
          </a:xfrm>
        </p:spPr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318989" y="3906466"/>
            <a:ext cx="15554325" cy="83099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5400" b="1" cap="all" baseline="0"/>
            </a:lvl1pPr>
          </a:lstStyle>
          <a:p>
            <a:pPr lvl="0"/>
            <a:r>
              <a:rPr lang="en-US" dirty="0"/>
              <a:t>CLICK TO ADD SUBHEADINE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711825" y="11506994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36142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Pattern Tw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0" y="9485669"/>
            <a:ext cx="24385588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ctr" defTabSz="243846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634" algn="l"/>
              </a:tabLst>
              <a:defRPr sz="9600" b="1" i="0" cap="all" baseline="0">
                <a:solidFill>
                  <a:schemeClr val="accent3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ru-RU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0973991"/>
            <a:ext cx="24385588" cy="9258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6000" b="1" i="0" cap="all" baseline="0">
                <a:solidFill>
                  <a:schemeClr val="bg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1219229" indent="0" algn="ctr">
              <a:buNone/>
              <a:defRPr b="1" i="0">
                <a:latin typeface="Archivo" charset="0"/>
                <a:ea typeface="Archivo" charset="0"/>
                <a:cs typeface="Archivo" charset="0"/>
              </a:defRPr>
            </a:lvl2pPr>
            <a:lvl3pPr marL="2438461" indent="0" algn="ctr">
              <a:buNone/>
              <a:defRPr b="1" i="0">
                <a:latin typeface="Archivo" charset="0"/>
                <a:ea typeface="Archivo" charset="0"/>
                <a:cs typeface="Archivo" charset="0"/>
              </a:defRPr>
            </a:lvl3pPr>
            <a:lvl4pPr marL="3657692" indent="0" algn="ctr">
              <a:buNone/>
              <a:defRPr b="1" i="0">
                <a:latin typeface="Archivo" charset="0"/>
                <a:ea typeface="Archivo" charset="0"/>
                <a:cs typeface="Archivo" charset="0"/>
              </a:defRPr>
            </a:lvl4pPr>
            <a:lvl5pPr marL="4876922" indent="0" algn="ctr">
              <a:buNone/>
              <a:defRPr b="1" i="0">
                <a:latin typeface="Archivo" charset="0"/>
                <a:ea typeface="Archivo" charset="0"/>
                <a:cs typeface="Archivo" charset="0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64C4B9-CB78-7A46-B21D-7CFDF05917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381" y="3124994"/>
            <a:ext cx="6226826" cy="3965895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 flipH="1">
            <a:off x="17821142" y="0"/>
            <a:ext cx="6564449" cy="68587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flipH="1">
            <a:off x="11256690" y="0"/>
            <a:ext cx="6564449" cy="68587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flipH="1">
            <a:off x="11256690" y="6858794"/>
            <a:ext cx="6564449" cy="68587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2454" y="2521471"/>
            <a:ext cx="8812108" cy="2462213"/>
          </a:xfrm>
        </p:spPr>
        <p:txBody>
          <a:bodyPr/>
          <a:lstStyle>
            <a:lvl1pPr>
              <a:defRPr sz="80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ADD HEADLINE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292455" y="5411004"/>
            <a:ext cx="7948011" cy="4757713"/>
          </a:xfrm>
        </p:spPr>
        <p:txBody>
          <a:bodyPr/>
          <a:lstStyle>
            <a:lvl1pPr marL="0" indent="0">
              <a:buNone/>
              <a:defRPr lang="en-US" sz="330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2120786" y="7789861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8757243" y="7789861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2120786" y="947949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8757243" y="947949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1292454" y="10579898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113369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419214" y="6996938"/>
            <a:ext cx="6268502" cy="5262457"/>
          </a:xfrm>
          <a:prstGeom prst="rect">
            <a:avLst/>
          </a:prstGeom>
        </p:spPr>
        <p:txBody>
          <a:bodyPr/>
          <a:lstStyle>
            <a:lvl1pPr>
              <a:defRPr lang="en-US" sz="2200" b="0" i="0" baseline="0" dirty="0">
                <a:solidFill>
                  <a:schemeClr val="tx2"/>
                </a:solidFill>
                <a:latin typeface="Archivo Regular" charset="0"/>
                <a:ea typeface="Archivo Regular" charset="0"/>
                <a:cs typeface="Archivo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 rot="10800000" flipH="1">
            <a:off x="0" y="6858794"/>
            <a:ext cx="12192794" cy="68587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rot="10800000" flipH="1">
            <a:off x="12192794" y="6858794"/>
            <a:ext cx="12192794" cy="68587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rot="10800000" flipH="1">
            <a:off x="12192794" y="0"/>
            <a:ext cx="12192794" cy="68587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419210" y="8154938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3776970" y="8154938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13776970" y="1386186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tx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1319586" y="2521470"/>
            <a:ext cx="10180260" cy="2436564"/>
          </a:xfrm>
        </p:spPr>
        <p:txBody>
          <a:bodyPr/>
          <a:lstStyle>
            <a:lvl1pPr>
              <a:defRPr sz="8000"/>
            </a:lvl1pPr>
          </a:lstStyle>
          <a:p>
            <a:r>
              <a:rPr lang="en-US" dirty="0"/>
              <a:t>CLICK TO ADD HEADLINE</a:t>
            </a:r>
          </a:p>
        </p:txBody>
      </p:sp>
    </p:spTree>
    <p:extLst>
      <p:ext uri="{BB962C8B-B14F-4D97-AF65-F5344CB8AC3E}">
        <p14:creationId xmlns:p14="http://schemas.microsoft.com/office/powerpoint/2010/main" val="409305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 rot="10800000">
            <a:off x="0" y="6858794"/>
            <a:ext cx="12192794" cy="68587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rot="10800000" flipH="1">
            <a:off x="12192794" y="0"/>
            <a:ext cx="12192794" cy="137175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419210" y="8154938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tx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876825" y="1992287"/>
            <a:ext cx="8829368" cy="9515425"/>
          </a:xfrm>
        </p:spPr>
        <p:txBody>
          <a:bodyPr/>
          <a:lstStyle>
            <a:lvl1pPr marL="0" marR="0" indent="0" algn="l" defTabSz="2438462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r>
              <a:rPr lang="en-US" dirty="0">
                <a:effectLst/>
                <a:latin typeface="Helvetica" charset="0"/>
              </a:rPr>
              <a:t>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1319586" y="2521470"/>
            <a:ext cx="10180260" cy="2436564"/>
          </a:xfrm>
        </p:spPr>
        <p:txBody>
          <a:bodyPr/>
          <a:lstStyle>
            <a:lvl1pPr>
              <a:defRPr sz="8000"/>
            </a:lvl1pPr>
          </a:lstStyle>
          <a:p>
            <a:r>
              <a:rPr lang="en-US" dirty="0"/>
              <a:t>CLICK TO ADD HEADLINE</a:t>
            </a:r>
          </a:p>
        </p:txBody>
      </p:sp>
    </p:spTree>
    <p:extLst>
      <p:ext uri="{BB962C8B-B14F-4D97-AF65-F5344CB8AC3E}">
        <p14:creationId xmlns:p14="http://schemas.microsoft.com/office/powerpoint/2010/main" val="164685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84668" y="946154"/>
            <a:ext cx="571539" cy="157297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92" tIns="91446" rIns="182892" bIns="91446" rtlCol="0" anchor="ctr"/>
          <a:lstStyle/>
          <a:p>
            <a:pPr algn="ctr"/>
            <a:endParaRPr lang="en-US" sz="1280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900753" y="780427"/>
            <a:ext cx="8865177" cy="679673"/>
          </a:xfrm>
        </p:spPr>
        <p:txBody>
          <a:bodyPr lIns="0"/>
          <a:lstStyle>
            <a:lvl1pPr>
              <a:defRPr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Text Placeholder 22"/>
          <p:cNvSpPr>
            <a:spLocks noGrp="1"/>
          </p:cNvSpPr>
          <p:nvPr>
            <p:ph type="body" sz="quarter" idx="11"/>
          </p:nvPr>
        </p:nvSpPr>
        <p:spPr>
          <a:xfrm>
            <a:off x="998714" y="3571441"/>
            <a:ext cx="11741914" cy="46807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08769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84668" y="1671177"/>
            <a:ext cx="571539" cy="84794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92" tIns="91446" rIns="182892" bIns="91446" rtlCol="0" anchor="ctr"/>
          <a:lstStyle/>
          <a:p>
            <a:pPr algn="ctr"/>
            <a:endParaRPr lang="en-US" sz="1280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0"/>
          </p:nvPr>
        </p:nvSpPr>
        <p:spPr>
          <a:xfrm>
            <a:off x="998714" y="3571441"/>
            <a:ext cx="11741914" cy="46807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5004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84556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30266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61168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230529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422493" y="12498247"/>
            <a:ext cx="5486757" cy="9145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636562" y="12498247"/>
            <a:ext cx="7722103" cy="9145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8085978" y="12498247"/>
            <a:ext cx="5080331" cy="9145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4FDB60F-14CB-46DD-B2D0-BADDC07F3C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8047084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With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10680626" y="0"/>
            <a:ext cx="13704962" cy="13717588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lnSpc>
                <a:spcPts val="2500"/>
              </a:lnSpc>
              <a:spcBef>
                <a:spcPts val="0"/>
              </a:spcBef>
              <a:buNone/>
              <a:defRPr sz="1800" b="0" i="0" cap="all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20786" y="5334794"/>
            <a:ext cx="10513168" cy="1346522"/>
          </a:xfrm>
        </p:spPr>
        <p:txBody>
          <a:bodyPr anchor="b" anchorCtr="0"/>
          <a:lstStyle>
            <a:lvl1pPr>
              <a:defRPr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120786" y="6969348"/>
            <a:ext cx="10513168" cy="1800200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FA3730-6395-AC44-82F6-18C947DD89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140" y="5016239"/>
            <a:ext cx="5596347" cy="356434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>
        <p:tmplLst>
          <p:tmpl lvl="1">
            <p:tnLst>
              <p:par>
                <p:cTn presetID="1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+#ppt_w*1.125000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Effect transition="in" filter="wipe(left)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79" y="12491897"/>
            <a:ext cx="5689971" cy="9526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743" y="12491897"/>
            <a:ext cx="7722103" cy="9526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6338" y="12491897"/>
            <a:ext cx="5689971" cy="9526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B5F62B5-E954-4495-8496-DCC8E52DAE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9587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Minimal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10680626" y="2034258"/>
            <a:ext cx="0" cy="964907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20786" y="4554538"/>
            <a:ext cx="10513168" cy="2693045"/>
          </a:xfrm>
        </p:spPr>
        <p:txBody>
          <a:bodyPr anchor="b" anchorCtr="0"/>
          <a:lstStyle>
            <a:lvl1pPr>
              <a:defRPr b="1" cap="all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120786" y="7535615"/>
            <a:ext cx="10513168" cy="1800200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5D21FE-C51C-FF4E-9798-03F4F2AED1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140" y="5016239"/>
            <a:ext cx="5596347" cy="356434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>
        <p:tmplLst>
          <p:tmpl lvl="1">
            <p:tnLst>
              <p:par>
                <p:cTn presetID="1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+#ppt_w*1.125000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Effect transition="in" filter="wipe(left)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Minimal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0" y="9485669"/>
            <a:ext cx="24385588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ctr" defTabSz="243846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634" algn="l"/>
              </a:tabLst>
              <a:defRPr sz="9600" b="1" i="0" cap="all" baseline="0">
                <a:solidFill>
                  <a:schemeClr val="accent3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ru-RU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0973991"/>
            <a:ext cx="24385588" cy="9258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6000" b="1" i="0" cap="all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1219229" indent="0" algn="ctr">
              <a:buNone/>
              <a:defRPr b="1" i="0">
                <a:latin typeface="Archivo" charset="0"/>
                <a:ea typeface="Archivo" charset="0"/>
                <a:cs typeface="Archivo" charset="0"/>
              </a:defRPr>
            </a:lvl2pPr>
            <a:lvl3pPr marL="2438461" indent="0" algn="ctr">
              <a:buNone/>
              <a:defRPr b="1" i="0">
                <a:latin typeface="Archivo" charset="0"/>
                <a:ea typeface="Archivo" charset="0"/>
                <a:cs typeface="Archivo" charset="0"/>
              </a:defRPr>
            </a:lvl3pPr>
            <a:lvl4pPr marL="3657692" indent="0" algn="ctr">
              <a:buNone/>
              <a:defRPr b="1" i="0">
                <a:latin typeface="Archivo" charset="0"/>
                <a:ea typeface="Archivo" charset="0"/>
                <a:cs typeface="Archivo" charset="0"/>
              </a:defRPr>
            </a:lvl4pPr>
            <a:lvl5pPr marL="4876922" indent="0" algn="ctr">
              <a:buNone/>
              <a:defRPr b="1" i="0">
                <a:latin typeface="Archivo" charset="0"/>
                <a:ea typeface="Archivo" charset="0"/>
                <a:cs typeface="Archivo" charset="0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A9202C-A63A-6641-9A83-07FDBB38A4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381" y="3024048"/>
            <a:ext cx="6226826" cy="3965895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318989" y="3906466"/>
            <a:ext cx="15554325" cy="83099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5400" b="1" cap="all" baseline="0"/>
            </a:lvl1pPr>
          </a:lstStyle>
          <a:p>
            <a:pPr lvl="0"/>
            <a:r>
              <a:rPr lang="en-US" dirty="0"/>
              <a:t>CLICK TO ADD SUBHEADINE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11825" y="5922690"/>
            <a:ext cx="15986025" cy="4078039"/>
          </a:xfrm>
        </p:spPr>
        <p:txBody>
          <a:bodyPr/>
          <a:lstStyle>
            <a:lvl1pPr marL="0" marR="0" indent="0" algn="l" defTabSz="2438462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300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 </a:t>
            </a:r>
            <a:r>
              <a:rPr lang="en-US" dirty="0" err="1"/>
              <a:t>volorit</a:t>
            </a:r>
            <a:r>
              <a:rPr lang="en-US" dirty="0"/>
              <a:t> </a:t>
            </a:r>
            <a:r>
              <a:rPr lang="en-US" dirty="0" err="1"/>
              <a:t>iorem</a:t>
            </a:r>
            <a:r>
              <a:rPr lang="en-US" dirty="0"/>
              <a:t>. Bea </a:t>
            </a:r>
            <a:r>
              <a:rPr lang="en-US" dirty="0" err="1"/>
              <a:t>cus</a:t>
            </a:r>
            <a:r>
              <a:rPr lang="en-US" dirty="0"/>
              <a:t> </a:t>
            </a:r>
            <a:r>
              <a:rPr lang="en-US" dirty="0" err="1"/>
              <a:t>eatis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accus</a:t>
            </a:r>
            <a:r>
              <a:rPr lang="en-US" dirty="0"/>
              <a:t>, ne </a:t>
            </a:r>
            <a:r>
              <a:rPr lang="en-US" dirty="0" err="1"/>
              <a:t>molenda</a:t>
            </a:r>
            <a:r>
              <a:rPr lang="en-US" dirty="0"/>
              <a:t> </a:t>
            </a:r>
            <a:r>
              <a:rPr lang="en-US" dirty="0" err="1"/>
              <a:t>invelit</a:t>
            </a:r>
            <a:r>
              <a:rPr lang="en-US" dirty="0"/>
              <a:t> </a:t>
            </a:r>
            <a:r>
              <a:rPr lang="en-US" dirty="0" err="1"/>
              <a:t>iurepudae</a:t>
            </a:r>
            <a:r>
              <a:rPr lang="en-US" dirty="0"/>
              <a:t> </a:t>
            </a:r>
            <a:r>
              <a:rPr lang="en-US" dirty="0" err="1"/>
              <a:t>maximin</a:t>
            </a:r>
            <a:r>
              <a:rPr lang="en-US" dirty="0"/>
              <a:t> </a:t>
            </a:r>
            <a:r>
              <a:rPr lang="en-US" dirty="0" err="1"/>
              <a:t>imagnate</a:t>
            </a:r>
            <a:r>
              <a:rPr lang="en-US" dirty="0"/>
              <a:t> </a:t>
            </a:r>
            <a:r>
              <a:rPr lang="en-US" dirty="0" err="1"/>
              <a:t>officima</a:t>
            </a:r>
            <a:r>
              <a:rPr lang="en-US" dirty="0"/>
              <a:t> </a:t>
            </a:r>
            <a:r>
              <a:rPr lang="en-US" dirty="0" err="1"/>
              <a:t>corruptas</a:t>
            </a:r>
            <a:r>
              <a:rPr lang="en-US" dirty="0"/>
              <a:t> </a:t>
            </a:r>
            <a:r>
              <a:rPr lang="en-US" dirty="0" err="1"/>
              <a:t>simoditam</a:t>
            </a:r>
            <a:r>
              <a:rPr lang="en-US" dirty="0"/>
              <a:t> </a:t>
            </a:r>
            <a:r>
              <a:rPr lang="en-US" dirty="0" err="1"/>
              <a:t>repersp</a:t>
            </a:r>
            <a:r>
              <a:rPr lang="en-US" dirty="0"/>
              <a:t> </a:t>
            </a:r>
            <a:r>
              <a:rPr lang="en-US" dirty="0" err="1"/>
              <a:t>erumenimi</a:t>
            </a:r>
            <a:r>
              <a:rPr lang="en-US" dirty="0"/>
              <a:t>, </a:t>
            </a:r>
            <a:r>
              <a:rPr lang="en-US" dirty="0" err="1"/>
              <a:t>sitate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maio</a:t>
            </a:r>
            <a:r>
              <a:rPr lang="en-US" dirty="0"/>
              <a:t>. </a:t>
            </a:r>
            <a:r>
              <a:rPr lang="en-US" dirty="0" err="1"/>
              <a:t>Incias</a:t>
            </a:r>
            <a:r>
              <a:rPr lang="en-US" dirty="0"/>
              <a:t> et </a:t>
            </a:r>
            <a:r>
              <a:rPr lang="en-US" dirty="0" err="1"/>
              <a:t>volupta</a:t>
            </a:r>
            <a:r>
              <a:rPr lang="en-US" dirty="0"/>
              <a:t> </a:t>
            </a:r>
            <a:r>
              <a:rPr lang="en-US" dirty="0" err="1"/>
              <a:t>ecestet</a:t>
            </a:r>
            <a:r>
              <a:rPr lang="en-US" dirty="0"/>
              <a:t>,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am </a:t>
            </a:r>
            <a:r>
              <a:rPr lang="en-US" dirty="0" err="1"/>
              <a:t>ipic</a:t>
            </a:r>
            <a:r>
              <a:rPr lang="en-US" dirty="0"/>
              <a:t> tempore </a:t>
            </a:r>
            <a:r>
              <a:rPr lang="en-US" dirty="0" err="1"/>
              <a:t>explandam</a:t>
            </a:r>
            <a:r>
              <a:rPr lang="en-US" dirty="0"/>
              <a:t>. 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711825" y="10882058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11825" y="5922690"/>
            <a:ext cx="16706105" cy="4757713"/>
          </a:xfrm>
        </p:spPr>
        <p:txBody>
          <a:bodyPr numCol="2" spcCol="914400"/>
          <a:lstStyle>
            <a:lvl1pPr marL="0" marR="0" indent="0" algn="l" defTabSz="2438462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300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Bea </a:t>
            </a:r>
            <a:r>
              <a:rPr lang="en-US" dirty="0" err="1"/>
              <a:t>cus</a:t>
            </a:r>
            <a:r>
              <a:rPr lang="en-US" dirty="0"/>
              <a:t> </a:t>
            </a:r>
            <a:r>
              <a:rPr lang="en-US" dirty="0" err="1"/>
              <a:t>eatis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accus</a:t>
            </a:r>
            <a:r>
              <a:rPr lang="en-US" dirty="0"/>
              <a:t>, ne </a:t>
            </a:r>
            <a:r>
              <a:rPr lang="en-US" dirty="0" err="1"/>
              <a:t>molenda</a:t>
            </a:r>
            <a:r>
              <a:rPr lang="en-US" dirty="0"/>
              <a:t> </a:t>
            </a:r>
            <a:r>
              <a:rPr lang="en-US" dirty="0" err="1"/>
              <a:t>invelit</a:t>
            </a:r>
            <a:r>
              <a:rPr lang="en-US" dirty="0"/>
              <a:t> </a:t>
            </a:r>
            <a:r>
              <a:rPr lang="en-US" dirty="0" err="1"/>
              <a:t>iurepudae</a:t>
            </a:r>
            <a:r>
              <a:rPr lang="en-US" dirty="0"/>
              <a:t> </a:t>
            </a:r>
            <a:r>
              <a:rPr lang="en-US" dirty="0" err="1"/>
              <a:t>maximin</a:t>
            </a:r>
            <a:r>
              <a:rPr lang="en-US" dirty="0"/>
              <a:t> </a:t>
            </a:r>
            <a:r>
              <a:rPr lang="en-US" dirty="0" err="1"/>
              <a:t>imagnate</a:t>
            </a:r>
            <a:r>
              <a:rPr lang="en-US" dirty="0"/>
              <a:t> </a:t>
            </a:r>
            <a:r>
              <a:rPr lang="en-US" dirty="0" err="1"/>
              <a:t>officima</a:t>
            </a:r>
            <a:r>
              <a:rPr lang="en-US" dirty="0"/>
              <a:t> </a:t>
            </a:r>
            <a:r>
              <a:rPr lang="en-US" dirty="0" err="1"/>
              <a:t>corruptas</a:t>
            </a:r>
            <a:r>
              <a:rPr lang="en-US" dirty="0"/>
              <a:t> </a:t>
            </a:r>
            <a:r>
              <a:rPr lang="en-US" dirty="0" err="1"/>
              <a:t>simoditam</a:t>
            </a:r>
            <a:r>
              <a:rPr lang="en-US" dirty="0"/>
              <a:t> </a:t>
            </a:r>
            <a:r>
              <a:rPr lang="en-US" dirty="0" err="1"/>
              <a:t>repersp</a:t>
            </a:r>
            <a:r>
              <a:rPr lang="en-US" dirty="0"/>
              <a:t> </a:t>
            </a:r>
            <a:r>
              <a:rPr lang="en-US" dirty="0" err="1"/>
              <a:t>erumenimi</a:t>
            </a:r>
            <a:r>
              <a:rPr lang="en-US" dirty="0"/>
              <a:t>, </a:t>
            </a:r>
            <a:r>
              <a:rPr lang="en-US" dirty="0" err="1"/>
              <a:t>sitate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maio</a:t>
            </a:r>
            <a:r>
              <a:rPr lang="en-US" dirty="0"/>
              <a:t>. </a:t>
            </a:r>
            <a:r>
              <a:rPr lang="en-US" dirty="0" err="1"/>
              <a:t>Incias</a:t>
            </a:r>
            <a:r>
              <a:rPr lang="en-US" dirty="0"/>
              <a:t> et </a:t>
            </a:r>
            <a:r>
              <a:rPr lang="en-US" dirty="0" err="1"/>
              <a:t>volupta</a:t>
            </a:r>
            <a:r>
              <a:rPr lang="en-US" dirty="0"/>
              <a:t> </a:t>
            </a:r>
            <a:r>
              <a:rPr lang="en-US" dirty="0" err="1"/>
              <a:t>ecestet</a:t>
            </a:r>
            <a:r>
              <a:rPr lang="en-US" dirty="0"/>
              <a:t>,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am </a:t>
            </a:r>
            <a:r>
              <a:rPr lang="en-US" dirty="0" err="1"/>
              <a:t>ipic</a:t>
            </a:r>
            <a:r>
              <a:rPr lang="en-US" dirty="0"/>
              <a:t> tempore </a:t>
            </a:r>
            <a:r>
              <a:rPr lang="en-US" dirty="0" err="1"/>
              <a:t>explandam</a:t>
            </a:r>
            <a:r>
              <a:rPr lang="en-US" dirty="0"/>
              <a:t> arum </a:t>
            </a:r>
            <a:r>
              <a:rPr lang="en-US" dirty="0" err="1"/>
              <a:t>sapicimus</a:t>
            </a:r>
            <a:r>
              <a:rPr lang="en-US" dirty="0"/>
              <a:t> </a:t>
            </a:r>
            <a:r>
              <a:rPr lang="en-US" dirty="0" err="1"/>
              <a:t>apidi</a:t>
            </a:r>
            <a:r>
              <a:rPr lang="en-US" dirty="0"/>
              <a:t> </a:t>
            </a:r>
            <a:r>
              <a:rPr lang="en-US" dirty="0" err="1"/>
              <a:t>occates</a:t>
            </a:r>
            <a:r>
              <a:rPr lang="en-US" dirty="0"/>
              <a:t> quae ne </a:t>
            </a:r>
            <a:r>
              <a:rPr lang="en-US" dirty="0" err="1"/>
              <a:t>porem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sum quae et et </a:t>
            </a:r>
            <a:r>
              <a:rPr lang="en-US" dirty="0" err="1"/>
              <a:t>libus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et lit </a:t>
            </a:r>
            <a:r>
              <a:rPr lang="en-US" dirty="0" err="1"/>
              <a:t>repra</a:t>
            </a:r>
            <a:r>
              <a:rPr lang="en-US" dirty="0"/>
              <a:t> </a:t>
            </a:r>
            <a:r>
              <a:rPr lang="en-US" dirty="0" err="1"/>
              <a:t>nat</a:t>
            </a:r>
            <a:r>
              <a:rPr lang="en-US" dirty="0"/>
              <a:t> </a:t>
            </a:r>
            <a:r>
              <a:rPr lang="en-US" dirty="0" err="1"/>
              <a:t>ventios</a:t>
            </a:r>
            <a:r>
              <a:rPr lang="en-US" dirty="0"/>
              <a:t> </a:t>
            </a:r>
            <a:r>
              <a:rPr lang="en-US" dirty="0" err="1"/>
              <a:t>nonsectatio</a:t>
            </a:r>
            <a:r>
              <a:rPr lang="en-US" dirty="0"/>
              <a:t> </a:t>
            </a:r>
            <a:r>
              <a:rPr lang="en-US" dirty="0" err="1"/>
              <a:t>venis</a:t>
            </a:r>
            <a:r>
              <a:rPr lang="en-US" dirty="0"/>
              <a:t> ate non nus.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292454" y="2521471"/>
            <a:ext cx="21032788" cy="1218282"/>
          </a:xfrm>
        </p:spPr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318989" y="3906466"/>
            <a:ext cx="15554325" cy="83099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5400" b="1" cap="all" baseline="0"/>
            </a:lvl1pPr>
          </a:lstStyle>
          <a:p>
            <a:pPr lvl="0"/>
            <a:r>
              <a:rPr lang="en-US" dirty="0"/>
              <a:t>CLICK TO ADD SUBHEADINE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711825" y="11432599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7.emf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slideLayout" Target="../slideLayouts/slideLayout3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7.emf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12120786" y="4381773"/>
            <a:ext cx="8428162" cy="269304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0" name="Text Placeholder 5"/>
          <p:cNvSpPr txBox="1">
            <a:spLocks/>
          </p:cNvSpPr>
          <p:nvPr userDrawn="1"/>
        </p:nvSpPr>
        <p:spPr>
          <a:xfrm>
            <a:off x="12120786" y="7434858"/>
            <a:ext cx="8428162" cy="1800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6500"/>
              </a:lnSpc>
              <a:spcBef>
                <a:spcPts val="1000"/>
              </a:spcBef>
              <a:buFont typeface="Arial"/>
              <a:buNone/>
              <a:defRPr sz="6000" b="1" i="0" kern="1200" baseline="0">
                <a:solidFill>
                  <a:schemeClr val="tx1"/>
                </a:solidFill>
                <a:latin typeface="Archivo" charset="0"/>
                <a:ea typeface="Archivo" charset="0"/>
                <a:cs typeface="Archivo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0" dirty="0">
                <a:latin typeface="+mn-lt"/>
              </a:rPr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128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1" r:id="rId1"/>
    <p:sldLayoutId id="2147484312" r:id="rId2"/>
    <p:sldLayoutId id="2147484310" r:id="rId3"/>
    <p:sldLayoutId id="2147484309" r:id="rId4"/>
    <p:sldLayoutId id="2147484348" r:id="rId5"/>
    <p:sldLayoutId id="2147484346" r:id="rId6"/>
    <p:sldLayoutId id="2147484347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ts val="10500"/>
        </a:lnSpc>
        <a:spcBef>
          <a:spcPct val="0"/>
        </a:spcBef>
        <a:buNone/>
        <a:defRPr lang="en-US" sz="9600" b="1" i="0" kern="1200" dirty="0" smtClean="0">
          <a:solidFill>
            <a:schemeClr val="tx1"/>
          </a:solidFill>
          <a:latin typeface="Franklin Gothic Demi" panose="020B0603020102020204" pitchFamily="34" charset="0"/>
          <a:ea typeface="Franklin Gothic Demi" panose="020B0603020102020204" pitchFamily="34" charset="0"/>
          <a:cs typeface="Franklin Gothic Demi" panose="020B0603020102020204" pitchFamily="34" charset="0"/>
        </a:defRPr>
      </a:lvl1pPr>
    </p:titleStyle>
    <p:bodyStyle>
      <a:lvl1pPr marL="0" indent="0" algn="l" defTabSz="914400" rtl="0" eaLnBrk="1" latinLnBrk="0" hangingPunct="1">
        <a:lnSpc>
          <a:spcPts val="6500"/>
        </a:lnSpc>
        <a:spcBef>
          <a:spcPts val="1000"/>
        </a:spcBef>
        <a:buFont typeface="Arial"/>
        <a:buNone/>
        <a:defRPr sz="6000" b="1" kern="1200" baseline="0">
          <a:solidFill>
            <a:schemeClr val="tx1"/>
          </a:solidFill>
          <a:latin typeface="Archivo Black" charset="0"/>
          <a:ea typeface="Archivo Black" charset="0"/>
          <a:cs typeface="Archivo Black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2834812" y="0"/>
            <a:ext cx="21550776" cy="13717588"/>
          </a:xfrm>
          <a:custGeom>
            <a:avLst/>
            <a:gdLst>
              <a:gd name="connsiteX0" fmla="*/ 2418781 w 21550776"/>
              <a:gd name="connsiteY0" fmla="*/ 0 h 13717588"/>
              <a:gd name="connsiteX1" fmla="*/ 21550776 w 21550776"/>
              <a:gd name="connsiteY1" fmla="*/ 0 h 13717588"/>
              <a:gd name="connsiteX2" fmla="*/ 21550776 w 21550776"/>
              <a:gd name="connsiteY2" fmla="*/ 13717588 h 13717588"/>
              <a:gd name="connsiteX3" fmla="*/ 0 w 21550776"/>
              <a:gd name="connsiteY3" fmla="*/ 13717588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50776" h="13717588">
                <a:moveTo>
                  <a:pt x="2418781" y="0"/>
                </a:moveTo>
                <a:lnTo>
                  <a:pt x="21550776" y="0"/>
                </a:lnTo>
                <a:lnTo>
                  <a:pt x="21550776" y="13717588"/>
                </a:lnTo>
                <a:lnTo>
                  <a:pt x="0" y="137175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242" y="0"/>
            <a:ext cx="901048" cy="1890242"/>
          </a:xfrm>
          <a:prstGeom prst="rect">
            <a:avLst/>
          </a:prstGeom>
        </p:spPr>
      </p:pic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1292454" y="2521471"/>
            <a:ext cx="21032788" cy="121828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dirty="0"/>
              <a:t>CLICK TO ADD HEADLINE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292454" y="4482530"/>
            <a:ext cx="21032788" cy="46807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3393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8" r:id="rId1"/>
    <p:sldLayoutId id="2147484319" r:id="rId2"/>
    <p:sldLayoutId id="2147484320" r:id="rId3"/>
    <p:sldLayoutId id="2147484322" r:id="rId4"/>
    <p:sldLayoutId id="2147484323" r:id="rId5"/>
    <p:sldLayoutId id="2147484324" r:id="rId6"/>
    <p:sldLayoutId id="2147484356" r:id="rId7"/>
    <p:sldLayoutId id="2147484358" r:id="rId8"/>
    <p:sldLayoutId id="2147484359" r:id="rId9"/>
    <p:sldLayoutId id="2147484360" r:id="rId10"/>
    <p:sldLayoutId id="2147484361" r:id="rId11"/>
    <p:sldLayoutId id="2147484362" r:id="rId12"/>
    <p:sldLayoutId id="2147484363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2438462" rtl="0" eaLnBrk="1" latinLnBrk="0" hangingPunct="1">
        <a:lnSpc>
          <a:spcPts val="9500"/>
        </a:lnSpc>
        <a:spcBef>
          <a:spcPct val="0"/>
        </a:spcBef>
        <a:buNone/>
        <a:defRPr sz="9000" b="1" i="0" kern="1200" cap="all" baseline="0">
          <a:solidFill>
            <a:schemeClr val="tx1"/>
          </a:solidFill>
          <a:latin typeface="Franklin Gothic Demi" panose="020B0603020102020204" pitchFamily="34" charset="0"/>
          <a:ea typeface="Franklin Gothic Demi" panose="020B0603020102020204" pitchFamily="34" charset="0"/>
          <a:cs typeface="Franklin Gothic Demi" panose="020B0603020102020204" pitchFamily="34" charset="0"/>
        </a:defRPr>
      </a:lvl1pPr>
    </p:titleStyle>
    <p:bodyStyle>
      <a:lvl1pPr marL="457200" indent="-4572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chemeClr val="accent3"/>
        </a:buClr>
        <a:buSzPct val="120000"/>
        <a:buFont typeface="Wingdings" charset="2"/>
        <a:buChar char="§"/>
        <a:defRPr sz="33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1pPr>
      <a:lvl2pPr marL="91440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chemeClr val="accent3"/>
        </a:buClr>
        <a:buSzPct val="120000"/>
        <a:buFont typeface="Wingdings" charset="2"/>
        <a:buChar char="§"/>
        <a:defRPr sz="33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2pPr>
      <a:lvl3pPr marL="146304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chemeClr val="accent3"/>
        </a:buClr>
        <a:buSzPct val="120000"/>
        <a:buFont typeface="Wingdings" charset="2"/>
        <a:buChar char="§"/>
        <a:defRPr sz="33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3pPr>
      <a:lvl4pPr marL="210312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chemeClr val="accent3"/>
        </a:buClr>
        <a:buSzPct val="120000"/>
        <a:buFont typeface="Wingdings" charset="2"/>
        <a:buChar char="§"/>
        <a:defRPr sz="33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4pPr>
      <a:lvl5pPr marL="265176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chemeClr val="accent3"/>
        </a:buClr>
        <a:buSzPct val="120000"/>
        <a:buFont typeface="Wingdings" charset="2"/>
        <a:buChar char="§"/>
        <a:defRPr sz="33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5pPr>
      <a:lvl6pPr marL="6705767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4998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229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460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3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46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69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92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15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38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61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384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847978" y="5002842"/>
            <a:ext cx="18218024" cy="180049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dirty="0"/>
              <a:t>CLICK TO EDIT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847978" y="6902926"/>
            <a:ext cx="16691561" cy="110799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/>
              <a:t>CLICK TO EDIT SUBHEAD</a:t>
            </a:r>
          </a:p>
        </p:txBody>
      </p:sp>
    </p:spTree>
    <p:extLst>
      <p:ext uri="{BB962C8B-B14F-4D97-AF65-F5344CB8AC3E}">
        <p14:creationId xmlns:p14="http://schemas.microsoft.com/office/powerpoint/2010/main" val="1675112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7" r:id="rId1"/>
    <p:sldLayoutId id="2147484328" r:id="rId2"/>
    <p:sldLayoutId id="2147484329" r:id="rId3"/>
    <p:sldLayoutId id="2147484345" r:id="rId4"/>
    <p:sldLayoutId id="2147484344" r:id="rId5"/>
    <p:sldLayoutId id="2147484350" r:id="rId6"/>
    <p:sldLayoutId id="2147484352" r:id="rId7"/>
    <p:sldLayoutId id="2147484354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2438462" rtl="0" eaLnBrk="1" latinLnBrk="0" hangingPunct="1">
        <a:spcBef>
          <a:spcPct val="0"/>
        </a:spcBef>
        <a:buNone/>
        <a:defRPr sz="11700" b="1" kern="1200" cap="all" baseline="0">
          <a:solidFill>
            <a:schemeClr val="tx1"/>
          </a:solidFill>
          <a:latin typeface="Franklin Gothic Demi" panose="020B0703020102020204" pitchFamily="34" charset="0"/>
          <a:ea typeface="Franklin Gothic Demi" panose="020B0703020102020204" pitchFamily="34" charset="0"/>
          <a:cs typeface="Franklin Gothic Demi" panose="020B0703020102020204" pitchFamily="34" charset="0"/>
        </a:defRPr>
      </a:lvl1pPr>
    </p:titleStyle>
    <p:bodyStyle>
      <a:lvl1pPr marL="0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7200" b="1" i="0" kern="1200" cap="all" baseline="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1pPr>
      <a:lvl2pPr marL="1219229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7500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2pPr>
      <a:lvl3pPr marL="2438461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6400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3pPr>
      <a:lvl4pPr marL="3657692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5300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4pPr>
      <a:lvl5pPr marL="4876922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5300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5pPr>
      <a:lvl6pPr marL="6705767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4998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229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460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3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46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69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92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15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38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61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384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73114" y="2251651"/>
            <a:ext cx="8473480" cy="307468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242" y="0"/>
            <a:ext cx="901048" cy="189024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73114" y="5687748"/>
            <a:ext cx="8473480" cy="34881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3150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7" r:id="rId1"/>
    <p:sldLayoutId id="2147484307" r:id="rId2"/>
    <p:sldLayoutId id="2147484204" r:id="rId3"/>
    <p:sldLayoutId id="2147484330" r:id="rId4"/>
    <p:sldLayoutId id="2147484331" r:id="rId5"/>
    <p:sldLayoutId id="2147484306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7400" b="1" kern="1200" cap="all" baseline="0">
          <a:solidFill>
            <a:schemeClr val="tx1"/>
          </a:solidFill>
          <a:latin typeface="Franklin Gothic Demi" panose="020B0703020102020204" pitchFamily="34" charset="0"/>
          <a:ea typeface="Franklin Gothic Demi" panose="020B0703020102020204" pitchFamily="34" charset="0"/>
          <a:cs typeface="Franklin Gothic Demi" panose="020B0703020102020204" pitchFamily="34" charset="0"/>
        </a:defRPr>
      </a:lvl1pPr>
    </p:titleStyle>
    <p:bodyStyle>
      <a:lvl1pPr marL="457200" indent="-4572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1pPr>
      <a:lvl2pPr marL="914400" indent="-4572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2pPr>
      <a:lvl3pPr marL="1371600" indent="-4572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3pPr>
      <a:lvl4pPr marL="1828800" indent="-4572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4pPr>
      <a:lvl5pPr marL="2286000" indent="-4572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2788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2788" cy="8704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9496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00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chivo Black" charset="0"/>
          <a:ea typeface="Archivo Black" charset="0"/>
          <a:cs typeface="Archivo Blac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2834812" y="0"/>
            <a:ext cx="21550776" cy="13717588"/>
          </a:xfrm>
          <a:custGeom>
            <a:avLst/>
            <a:gdLst>
              <a:gd name="connsiteX0" fmla="*/ 2418781 w 21550776"/>
              <a:gd name="connsiteY0" fmla="*/ 0 h 13717588"/>
              <a:gd name="connsiteX1" fmla="*/ 21550776 w 21550776"/>
              <a:gd name="connsiteY1" fmla="*/ 0 h 13717588"/>
              <a:gd name="connsiteX2" fmla="*/ 21550776 w 21550776"/>
              <a:gd name="connsiteY2" fmla="*/ 13717588 h 13717588"/>
              <a:gd name="connsiteX3" fmla="*/ 0 w 21550776"/>
              <a:gd name="connsiteY3" fmla="*/ 13717588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50776" h="13717588">
                <a:moveTo>
                  <a:pt x="2418781" y="0"/>
                </a:moveTo>
                <a:lnTo>
                  <a:pt x="21550776" y="0"/>
                </a:lnTo>
                <a:lnTo>
                  <a:pt x="21550776" y="13717588"/>
                </a:lnTo>
                <a:lnTo>
                  <a:pt x="0" y="137175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242" y="0"/>
            <a:ext cx="901048" cy="1890242"/>
          </a:xfrm>
          <a:prstGeom prst="rect">
            <a:avLst/>
          </a:prstGeom>
        </p:spPr>
      </p:pic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1292454" y="2521471"/>
            <a:ext cx="21032788" cy="121828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dirty="0"/>
              <a:t>CLICK TO ADD HEADLINE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292454" y="4482530"/>
            <a:ext cx="21032788" cy="46807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6295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5" r:id="rId1"/>
    <p:sldLayoutId id="2147484366" r:id="rId2"/>
    <p:sldLayoutId id="2147484367" r:id="rId3"/>
    <p:sldLayoutId id="2147484368" r:id="rId4"/>
    <p:sldLayoutId id="2147484369" r:id="rId5"/>
    <p:sldLayoutId id="2147484370" r:id="rId6"/>
    <p:sldLayoutId id="2147484371" r:id="rId7"/>
    <p:sldLayoutId id="2147484372" r:id="rId8"/>
    <p:sldLayoutId id="2147484374" r:id="rId9"/>
    <p:sldLayoutId id="2147484375" r:id="rId10"/>
    <p:sldLayoutId id="2147484376" r:id="rId11"/>
    <p:sldLayoutId id="2147484377" r:id="rId12"/>
    <p:sldLayoutId id="2147484378" r:id="rId13"/>
    <p:sldLayoutId id="214748437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2438462" rtl="0" eaLnBrk="1" latinLnBrk="0" hangingPunct="1">
        <a:lnSpc>
          <a:spcPts val="9500"/>
        </a:lnSpc>
        <a:spcBef>
          <a:spcPct val="0"/>
        </a:spcBef>
        <a:buNone/>
        <a:defRPr sz="9000" b="1" i="0" kern="1200" cap="all" baseline="0">
          <a:solidFill>
            <a:schemeClr val="tx1"/>
          </a:solidFill>
          <a:latin typeface="Franklin Gothic Demi" panose="020B0603020102020204" pitchFamily="34" charset="0"/>
          <a:ea typeface="Franklin Gothic Demi" panose="020B0603020102020204" pitchFamily="34" charset="0"/>
          <a:cs typeface="Franklin Gothic Demi" panose="020B0603020102020204" pitchFamily="34" charset="0"/>
        </a:defRPr>
      </a:lvl1pPr>
    </p:titleStyle>
    <p:bodyStyle>
      <a:lvl1pPr marL="457200" indent="-4572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chemeClr val="accent3"/>
        </a:buClr>
        <a:buSzPct val="120000"/>
        <a:buFont typeface="Wingdings" charset="2"/>
        <a:buChar char="§"/>
        <a:defRPr sz="33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1pPr>
      <a:lvl2pPr marL="91440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chemeClr val="accent3"/>
        </a:buClr>
        <a:buSzPct val="120000"/>
        <a:buFont typeface="Wingdings" charset="2"/>
        <a:buChar char="§"/>
        <a:defRPr sz="33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2pPr>
      <a:lvl3pPr marL="146304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chemeClr val="accent3"/>
        </a:buClr>
        <a:buSzPct val="120000"/>
        <a:buFont typeface="Wingdings" charset="2"/>
        <a:buChar char="§"/>
        <a:defRPr sz="33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3pPr>
      <a:lvl4pPr marL="210312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chemeClr val="accent3"/>
        </a:buClr>
        <a:buSzPct val="120000"/>
        <a:buFont typeface="Wingdings" charset="2"/>
        <a:buChar char="§"/>
        <a:defRPr sz="33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4pPr>
      <a:lvl5pPr marL="265176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chemeClr val="accent3"/>
        </a:buClr>
        <a:buSzPct val="120000"/>
        <a:buFont typeface="Wingdings" charset="2"/>
        <a:buChar char="§"/>
        <a:defRPr sz="33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5pPr>
      <a:lvl6pPr marL="6705767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4998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229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460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3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46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69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92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15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38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61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384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394" y="1646559"/>
            <a:ext cx="11963400" cy="7117236"/>
          </a:xfrm>
        </p:spPr>
        <p:txBody>
          <a:bodyPr/>
          <a:lstStyle/>
          <a:p>
            <a:pPr algn="ctr"/>
            <a:r>
              <a:rPr lang="en-US" dirty="0"/>
              <a:t>Dealing with the expansion of development into Areas that are prone to fire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body" sz="quarter" idx="4294967295"/>
          </p:nvPr>
        </p:nvSpPr>
        <p:spPr>
          <a:xfrm>
            <a:off x="9993596" y="7842125"/>
            <a:ext cx="14544675" cy="3767137"/>
          </a:xfrm>
          <a:prstGeom prst="rect">
            <a:avLst/>
          </a:prstGeom>
        </p:spPr>
        <p:txBody>
          <a:bodyPr/>
          <a:lstStyle/>
          <a:p>
            <a:endParaRPr lang="en-US" b="1" dirty="0"/>
          </a:p>
          <a:p>
            <a:endParaRPr lang="en-US" dirty="0"/>
          </a:p>
          <a:p>
            <a:pPr algn="ctr"/>
            <a:r>
              <a:rPr lang="en-US" dirty="0"/>
              <a:t>Deanna Smith, Idaho Smart Growth</a:t>
            </a:r>
          </a:p>
          <a:p>
            <a:pPr algn="ctr"/>
            <a:r>
              <a:rPr lang="en-US" dirty="0"/>
              <a:t>Jaap Vos, University of Idaho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9909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F351E-E89B-4365-9622-34573270A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2CC0B9-8C30-4B48-BD5D-8E484EFBCB4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847978" y="6786786"/>
            <a:ext cx="14545616" cy="2437590"/>
          </a:xfrm>
        </p:spPr>
        <p:txBody>
          <a:bodyPr/>
          <a:lstStyle/>
          <a:p>
            <a:r>
              <a:rPr lang="en-US" cap="none" dirty="0"/>
              <a:t>Four regional workshops</a:t>
            </a:r>
          </a:p>
          <a:p>
            <a:r>
              <a:rPr lang="en-US" cap="none" dirty="0"/>
              <a:t>Six fishbowls</a:t>
            </a:r>
          </a:p>
        </p:txBody>
      </p:sp>
    </p:spTree>
    <p:extLst>
      <p:ext uri="{BB962C8B-B14F-4D97-AF65-F5344CB8AC3E}">
        <p14:creationId xmlns:p14="http://schemas.microsoft.com/office/powerpoint/2010/main" val="53376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4C4F9-B1BD-472F-A2C5-8ACBC2F25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1462EA-FFF9-4518-AE47-DFBA57F2892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79AE7F-AD73-449C-9CDB-7887A0496F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472" y="0"/>
            <a:ext cx="8687858" cy="6515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81EB07-36BC-4D9C-B626-F84C04D6C6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6046" y="0"/>
            <a:ext cx="8687856" cy="65158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E1CACF-6EBB-4E92-B304-F85F65A15C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495" y="7201696"/>
            <a:ext cx="8687858" cy="65158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4F2FA5-977B-4D51-9C88-9947605D5F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9497" y="7235147"/>
            <a:ext cx="8687859" cy="651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7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C9CAE-C8E8-4127-9304-57198857D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978" y="2134395"/>
            <a:ext cx="18218024" cy="1905000"/>
          </a:xfrm>
        </p:spPr>
        <p:txBody>
          <a:bodyPr/>
          <a:lstStyle/>
          <a:p>
            <a:r>
              <a:rPr lang="en-US" dirty="0"/>
              <a:t>Fishbowls: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34B898-63BA-4939-8C4E-D377F43F33E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827001" y="4420394"/>
            <a:ext cx="16412616" cy="11744754"/>
          </a:xfrm>
        </p:spPr>
        <p:txBody>
          <a:bodyPr/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cap="none" dirty="0"/>
              <a:t>Owyhee County, Confirmed for May 14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cap="none" dirty="0"/>
              <a:t>Teton County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cap="none" dirty="0"/>
              <a:t>White Bird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cap="none" dirty="0"/>
              <a:t>Wilderness Lake Ranch Subdivision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cap="none" dirty="0"/>
              <a:t>Pocatello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cap="none" dirty="0"/>
              <a:t>Soda Springs 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US" cap="none" dirty="0"/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US" cap="none" dirty="0"/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80366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CC5DE-74F6-43DC-9C22-3C491402B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566880-2248-4BCD-BE83-4FE211CFBD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076806-B8A3-4D19-B4BD-3E321F2C2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5994" y="1524794"/>
            <a:ext cx="12798945" cy="1110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26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3170D58-78BC-4734-98BA-5CD8A2E79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1C58086-9066-465C-BBE3-2FB3EA0134B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4BDBB2-8033-4FA1-A17E-A4540AEA9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6394" y="2816409"/>
            <a:ext cx="20917343" cy="904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6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555B3CD-C5A8-480B-9B12-A50B2C704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985D58-14C5-4EC5-86EB-2E06983465C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88E108-6B00-4164-8F74-0CFE93FEA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994" y="350559"/>
            <a:ext cx="11430000" cy="1312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9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FAEAC-ABE8-482C-BEC3-A3AB8D1C2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Goal: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756E57-45E8-4932-AEB5-3E349108E89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847978" y="6786786"/>
            <a:ext cx="14888616" cy="2215991"/>
          </a:xfrm>
        </p:spPr>
        <p:txBody>
          <a:bodyPr/>
          <a:lstStyle/>
          <a:p>
            <a:r>
              <a:rPr lang="en-US" cap="none" dirty="0"/>
              <a:t>Broaden the understanding of wildfire, especially at the urban side.</a:t>
            </a:r>
          </a:p>
        </p:txBody>
      </p:sp>
    </p:spTree>
    <p:extLst>
      <p:ext uri="{BB962C8B-B14F-4D97-AF65-F5344CB8AC3E}">
        <p14:creationId xmlns:p14="http://schemas.microsoft.com/office/powerpoint/2010/main" val="237865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53F14-338E-4562-8CBB-8039E811B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8582B-57A0-43B6-AF4C-B31B4A85C6C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847978" y="6786786"/>
            <a:ext cx="17174616" cy="4431983"/>
          </a:xfrm>
        </p:spPr>
        <p:txBody>
          <a:bodyPr/>
          <a:lstStyle/>
          <a:p>
            <a:r>
              <a:rPr lang="en-US" cap="none" dirty="0"/>
              <a:t>New development currently leads to increased fire risk and increased costs of suppression, if we do new development “right”, we can decrease risk and costs.</a:t>
            </a:r>
          </a:p>
        </p:txBody>
      </p:sp>
    </p:spTree>
    <p:extLst>
      <p:ext uri="{BB962C8B-B14F-4D97-AF65-F5344CB8AC3E}">
        <p14:creationId xmlns:p14="http://schemas.microsoft.com/office/powerpoint/2010/main" val="55895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115-81D6-4AA8-8D0A-58C49C883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B4076-2760-4CC8-8577-58DD0C2BB1F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6AA218-3D71-4FBC-8C86-A56F635C1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1594" y="424254"/>
            <a:ext cx="10744200" cy="1272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85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CC753A93-AD31-487F-9696-E979CB737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BDDD6BC-3645-42EA-87CF-D0CAEF1DA1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ACE27A8-C5CF-475A-98B5-FEB9B221F20F}"/>
              </a:ext>
            </a:extLst>
          </p:cNvPr>
          <p:cNvGrpSpPr/>
          <p:nvPr/>
        </p:nvGrpSpPr>
        <p:grpSpPr>
          <a:xfrm>
            <a:off x="7832872" y="2289026"/>
            <a:ext cx="10925175" cy="9953625"/>
            <a:chOff x="9144794" y="1824178"/>
            <a:chExt cx="10925175" cy="995362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FB4FC5B-9C85-4FE2-9F20-93804CB11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44794" y="1824178"/>
              <a:ext cx="10925175" cy="9953625"/>
            </a:xfrm>
            <a:prstGeom prst="rect">
              <a:avLst/>
            </a:prstGeom>
          </p:spPr>
        </p:pic>
        <p:sp>
          <p:nvSpPr>
            <p:cNvPr id="5" name="Arrow: Down 4">
              <a:extLst>
                <a:ext uri="{FF2B5EF4-FFF2-40B4-BE49-F238E27FC236}">
                  <a16:creationId xmlns:a16="http://schemas.microsoft.com/office/drawing/2014/main" id="{6D9FB3F3-1442-43E6-8E86-3668A86E5D6C}"/>
                </a:ext>
              </a:extLst>
            </p:cNvPr>
            <p:cNvSpPr/>
            <p:nvPr/>
          </p:nvSpPr>
          <p:spPr>
            <a:xfrm rot="18657844">
              <a:off x="9452250" y="2519427"/>
              <a:ext cx="1219200" cy="7620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05994C6-61E4-4E41-9BC7-BEFF09982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6037798">
              <a:off x="18490751" y="2415753"/>
              <a:ext cx="908383" cy="96934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6B91E68-C8AA-4600-B150-792632017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18850995" y="10013075"/>
              <a:ext cx="908383" cy="96934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E1AEE3D-4728-45CB-929A-2A386D2DB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778127">
              <a:off x="9741147" y="10057309"/>
              <a:ext cx="908383" cy="969348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D61E584-965E-48FB-B503-F78D9913D992}"/>
              </a:ext>
            </a:extLst>
          </p:cNvPr>
          <p:cNvSpPr txBox="1"/>
          <p:nvPr/>
        </p:nvSpPr>
        <p:spPr>
          <a:xfrm>
            <a:off x="18898394" y="10135394"/>
            <a:ext cx="5208498" cy="317009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4000" dirty="0"/>
              <a:t>Code Enforcement</a:t>
            </a:r>
          </a:p>
          <a:p>
            <a:r>
              <a:rPr lang="en-US" sz="4000" dirty="0"/>
              <a:t>P&amp;Z Commission</a:t>
            </a:r>
          </a:p>
          <a:p>
            <a:r>
              <a:rPr lang="en-US" sz="4000" dirty="0"/>
              <a:t>City Council</a:t>
            </a:r>
          </a:p>
          <a:p>
            <a:r>
              <a:rPr lang="en-US" sz="4000" dirty="0"/>
              <a:t>HOA</a:t>
            </a:r>
          </a:p>
          <a:p>
            <a:r>
              <a:rPr lang="en-US" sz="4000" dirty="0"/>
              <a:t>Residents/Landowners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80021C-6586-41EA-B4D2-A5A1D13B1031}"/>
              </a:ext>
            </a:extLst>
          </p:cNvPr>
          <p:cNvSpPr txBox="1"/>
          <p:nvPr/>
        </p:nvSpPr>
        <p:spPr>
          <a:xfrm>
            <a:off x="1499601" y="9642914"/>
            <a:ext cx="6279540" cy="378565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dirty="0"/>
              <a:t>Everybody</a:t>
            </a:r>
          </a:p>
          <a:p>
            <a:r>
              <a:rPr lang="en-US" sz="4000" dirty="0"/>
              <a:t>Federal and State agencies</a:t>
            </a:r>
          </a:p>
          <a:p>
            <a:r>
              <a:rPr lang="en-US" sz="4000" dirty="0"/>
              <a:t>Scientists</a:t>
            </a:r>
          </a:p>
          <a:p>
            <a:r>
              <a:rPr lang="en-US" sz="4000" dirty="0"/>
              <a:t>Specific Stakeholders</a:t>
            </a:r>
          </a:p>
          <a:p>
            <a:r>
              <a:rPr lang="en-US" sz="4000" dirty="0"/>
              <a:t>Fire Community</a:t>
            </a:r>
          </a:p>
          <a:p>
            <a:r>
              <a:rPr lang="en-US" sz="4000" dirty="0"/>
              <a:t>Insurance Community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F52AF6-04E3-4D91-BBEE-B94F6C2FA438}"/>
              </a:ext>
            </a:extLst>
          </p:cNvPr>
          <p:cNvSpPr txBox="1"/>
          <p:nvPr/>
        </p:nvSpPr>
        <p:spPr>
          <a:xfrm>
            <a:off x="3277394" y="1248828"/>
            <a:ext cx="6279540" cy="1323439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4000" dirty="0"/>
              <a:t>CWPP</a:t>
            </a:r>
          </a:p>
          <a:p>
            <a:r>
              <a:rPr lang="en-US" sz="4000" dirty="0"/>
              <a:t>Wide variety of stakeholders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7A060C-157B-46F5-89E1-D12B345EA2F9}"/>
              </a:ext>
            </a:extLst>
          </p:cNvPr>
          <p:cNvSpPr txBox="1"/>
          <p:nvPr/>
        </p:nvSpPr>
        <p:spPr>
          <a:xfrm>
            <a:off x="18447456" y="2278110"/>
            <a:ext cx="4710775" cy="1938992"/>
          </a:xfrm>
          <a:prstGeom prst="rect">
            <a:avLst/>
          </a:prstGeom>
          <a:solidFill>
            <a:srgbClr val="FBC71A"/>
          </a:solidFill>
        </p:spPr>
        <p:txBody>
          <a:bodyPr wrap="square" rtlCol="0">
            <a:spAutoFit/>
          </a:bodyPr>
          <a:lstStyle/>
          <a:p>
            <a:r>
              <a:rPr lang="en-US" sz="4000" dirty="0"/>
              <a:t>Comprehensive Plan</a:t>
            </a:r>
          </a:p>
          <a:p>
            <a:r>
              <a:rPr lang="en-US" sz="4000" dirty="0"/>
              <a:t>Building Code</a:t>
            </a:r>
          </a:p>
          <a:p>
            <a:r>
              <a:rPr lang="en-US" sz="4000" dirty="0"/>
              <a:t>Zoning Ordinance</a:t>
            </a:r>
          </a:p>
        </p:txBody>
      </p:sp>
    </p:spTree>
    <p:extLst>
      <p:ext uri="{BB962C8B-B14F-4D97-AF65-F5344CB8AC3E}">
        <p14:creationId xmlns:p14="http://schemas.microsoft.com/office/powerpoint/2010/main" val="207337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4C662-75EA-4F20-AD85-7187210B1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31B676-3253-440E-9057-DF187033704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5FFE56-340D-4FED-9ACA-BC4971189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1126" y="116033"/>
            <a:ext cx="14863336" cy="1348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5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itle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9" id="{BFABFD2B-354A-E449-B6FB-879B1917EAE0}" vid="{A4E090C2-9000-0B46-9F74-7B08197D20A6}"/>
    </a:ext>
  </a:extLst>
</a:theme>
</file>

<file path=ppt/theme/theme2.xml><?xml version="1.0" encoding="utf-8"?>
<a:theme xmlns:a="http://schemas.openxmlformats.org/drawingml/2006/main" name="Text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9" id="{BFABFD2B-354A-E449-B6FB-879B1917EAE0}" vid="{8B1F8637-027D-AE47-9293-8673A444E374}"/>
    </a:ext>
  </a:extLst>
</a:theme>
</file>

<file path=ppt/theme/theme3.xml><?xml version="1.0" encoding="utf-8"?>
<a:theme xmlns:a="http://schemas.openxmlformats.org/drawingml/2006/main" name="Section Intro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Другая 5">
      <a:majorFont>
        <a:latin typeface="Source Serif Pro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9" id="{BFABFD2B-354A-E449-B6FB-879B1917EAE0}" vid="{7D38179D-ECBD-9C48-A0C3-34722F27A7B4}"/>
    </a:ext>
  </a:extLst>
</a:theme>
</file>

<file path=ppt/theme/theme4.xml><?xml version="1.0" encoding="utf-8"?>
<a:theme xmlns:a="http://schemas.openxmlformats.org/drawingml/2006/main" name="U of I Media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9" id="{BFABFD2B-354A-E449-B6FB-879B1917EAE0}" vid="{A921EC11-1EC2-8E44-8024-983EFCCD2432}"/>
    </a:ext>
  </a:extLst>
</a:theme>
</file>

<file path=ppt/theme/theme5.xml><?xml version="1.0" encoding="utf-8"?>
<a:theme xmlns:a="http://schemas.openxmlformats.org/drawingml/2006/main" name="Closing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9" id="{BFABFD2B-354A-E449-B6FB-879B1917EAE0}" vid="{663A53BE-49D2-1648-BDE3-52B6C46E91C1}"/>
    </a:ext>
  </a:extLst>
</a:theme>
</file>

<file path=ppt/theme/theme6.xml><?xml version="1.0" encoding="utf-8"?>
<a:theme xmlns:a="http://schemas.openxmlformats.org/drawingml/2006/main" name="1_Text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9" id="{BFABFD2B-354A-E449-B6FB-879B1917EAE0}" vid="{8B1F8637-027D-AE47-9293-8673A444E374}"/>
    </a:ext>
  </a:extLst>
</a:theme>
</file>

<file path=ppt/theme/theme7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ui-caa-template</Template>
  <TotalTime>1718</TotalTime>
  <Words>134</Words>
  <Application>Microsoft Office PowerPoint</Application>
  <PresentationFormat>Custom</PresentationFormat>
  <Paragraphs>37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Archivo</vt:lpstr>
      <vt:lpstr>Archivo Black</vt:lpstr>
      <vt:lpstr>Archivo Regular</vt:lpstr>
      <vt:lpstr>Arial</vt:lpstr>
      <vt:lpstr>Calibri</vt:lpstr>
      <vt:lpstr>Franklin Gothic Book</vt:lpstr>
      <vt:lpstr>Franklin Gothic Book Regular</vt:lpstr>
      <vt:lpstr>Franklin Gothic Demi</vt:lpstr>
      <vt:lpstr>Helvetica</vt:lpstr>
      <vt:lpstr>Wingdings</vt:lpstr>
      <vt:lpstr>Title Slides</vt:lpstr>
      <vt:lpstr>Text Slides</vt:lpstr>
      <vt:lpstr>Section Intro Slides</vt:lpstr>
      <vt:lpstr>U of I Media Slides</vt:lpstr>
      <vt:lpstr>Closing Slides</vt:lpstr>
      <vt:lpstr>1_Text Slides</vt:lpstr>
      <vt:lpstr>Dealing with the expansion of development into Areas that are prone to fire</vt:lpstr>
      <vt:lpstr>PowerPoint Presentation</vt:lpstr>
      <vt:lpstr>PowerPoint Presentation</vt:lpstr>
      <vt:lpstr>PowerPoint Presentation</vt:lpstr>
      <vt:lpstr>Main Goal:</vt:lpstr>
      <vt:lpstr>Why?</vt:lpstr>
      <vt:lpstr>PowerPoint Presentation</vt:lpstr>
      <vt:lpstr>PowerPoint Presentation</vt:lpstr>
      <vt:lpstr>PowerPoint Presentation</vt:lpstr>
      <vt:lpstr>Approach:</vt:lpstr>
      <vt:lpstr>PowerPoint Presentation</vt:lpstr>
      <vt:lpstr>Fishbowls: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Putting Learning First:  from Classroom to Knowledge Exchange</dc:title>
  <dc:creator>Vos, Jaap (jvos@uidaho.edu)</dc:creator>
  <cp:lastModifiedBy>Vickie Winkel</cp:lastModifiedBy>
  <cp:revision>87</cp:revision>
  <dcterms:created xsi:type="dcterms:W3CDTF">2018-04-27T20:58:39Z</dcterms:created>
  <dcterms:modified xsi:type="dcterms:W3CDTF">2019-06-18T20:14:00Z</dcterms:modified>
</cp:coreProperties>
</file>